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f9cb44f1cf4b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3521750dc24e16"/>
  </p:sldMasterIdLst>
  <p:sldIdLst>
    <p:sldId xmlns:r="http://schemas.openxmlformats.org/officeDocument/2006/relationships" id="256" r:id="R6cd66a5a255b4e0d"/>
    <p:sldId xmlns:r="http://schemas.openxmlformats.org/officeDocument/2006/relationships" id="257" r:id="R5fd917af528b453c"/>
    <p:sldId xmlns:r="http://schemas.openxmlformats.org/officeDocument/2006/relationships" id="258" r:id="Rb109baf2ff354fec"/>
    <p:sldId xmlns:r="http://schemas.openxmlformats.org/officeDocument/2006/relationships" id="259" r:id="R6eb9ffa7e7d44074"/>
    <p:sldId xmlns:r="http://schemas.openxmlformats.org/officeDocument/2006/relationships" id="260" r:id="R39c81796747a4441"/>
    <p:sldId xmlns:r="http://schemas.openxmlformats.org/officeDocument/2006/relationships" id="261" r:id="Rd234e786b4e54c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3521750dc24e16" /><Relationship Type="http://schemas.openxmlformats.org/officeDocument/2006/relationships/slide" Target="/ppt/slides/slide1.xml" Id="R6cd66a5a255b4e0d" /><Relationship Type="http://schemas.openxmlformats.org/officeDocument/2006/relationships/slide" Target="/ppt/slides/slide2.xml" Id="R5fd917af528b453c" /><Relationship Type="http://schemas.openxmlformats.org/officeDocument/2006/relationships/slide" Target="/ppt/slides/slide3.xml" Id="Rb109baf2ff354fec" /><Relationship Type="http://schemas.openxmlformats.org/officeDocument/2006/relationships/slide" Target="/ppt/slides/slide4.xml" Id="R6eb9ffa7e7d44074" /><Relationship Type="http://schemas.openxmlformats.org/officeDocument/2006/relationships/slide" Target="/ppt/slides/slide5.xml" Id="R39c81796747a4441" /><Relationship Type="http://schemas.openxmlformats.org/officeDocument/2006/relationships/slide" Target="/ppt/slides/slide6.xml" Id="Rd234e786b4e54c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045a134da644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870b9ae7ef4890" /><Relationship Type="http://schemas.openxmlformats.org/officeDocument/2006/relationships/theme" Target="/ppt/slideMasters/theme/theme1.xml" Id="R2a398b00ffd941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870b9ae7ef48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5d846a8244b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c56a3f9654c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ec2164f2d40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93234e8204b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b446875ffa4a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62db2a11c45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VEGA VESTROM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VEGA VESTROM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VEGA VESTROM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VEGA VESTROM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VEGA VESTROM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VEGA VESTROM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Vestsidevegen 359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3528 Hedalen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998 678 560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VEGA VESTROM AS</a:t>
            </a:r>
          </a:p>
        </p:txBody>
      </p:sp>
    </p:spTree>
  </p:cSld>
  <p:clrMapOvr>
    <a:masterClrMapping xmlns:a="http://schemas.openxmlformats.org/drawingml/2006/main"/>
  </p:clrMapOvr>
</p:sld>
</file>