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054186caf949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745a182d2046ed"/>
  </p:sldMasterIdLst>
  <p:sldIdLst>
    <p:sldId xmlns:r="http://schemas.openxmlformats.org/officeDocument/2006/relationships" id="256" r:id="R25847c4ff1804991"/>
    <p:sldId xmlns:r="http://schemas.openxmlformats.org/officeDocument/2006/relationships" id="257" r:id="R7aa4c7ee5f634d9f"/>
    <p:sldId xmlns:r="http://schemas.openxmlformats.org/officeDocument/2006/relationships" id="258" r:id="R759077933d464629"/>
    <p:sldId xmlns:r="http://schemas.openxmlformats.org/officeDocument/2006/relationships" id="259" r:id="R9174bbf306e24f60"/>
    <p:sldId xmlns:r="http://schemas.openxmlformats.org/officeDocument/2006/relationships" id="260" r:id="Rc8e7dee45cea4882"/>
    <p:sldId xmlns:r="http://schemas.openxmlformats.org/officeDocument/2006/relationships" id="261" r:id="R9534861d43514fbc"/>
    <p:sldId xmlns:r="http://schemas.openxmlformats.org/officeDocument/2006/relationships" id="262" r:id="R708867211c0e4e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745a182d2046ed" /><Relationship Type="http://schemas.openxmlformats.org/officeDocument/2006/relationships/slide" Target="/ppt/slides/slide1.xml" Id="R25847c4ff1804991" /><Relationship Type="http://schemas.openxmlformats.org/officeDocument/2006/relationships/slide" Target="/ppt/slides/slide2.xml" Id="R7aa4c7ee5f634d9f" /><Relationship Type="http://schemas.openxmlformats.org/officeDocument/2006/relationships/slide" Target="/ppt/slides/slide3.xml" Id="R759077933d464629" /><Relationship Type="http://schemas.openxmlformats.org/officeDocument/2006/relationships/slide" Target="/ppt/slides/slide4.xml" Id="R9174bbf306e24f60" /><Relationship Type="http://schemas.openxmlformats.org/officeDocument/2006/relationships/slide" Target="/ppt/slides/slide5.xml" Id="Rc8e7dee45cea4882" /><Relationship Type="http://schemas.openxmlformats.org/officeDocument/2006/relationships/slide" Target="/ppt/slides/slide6.xml" Id="R9534861d43514fbc" /><Relationship Type="http://schemas.openxmlformats.org/officeDocument/2006/relationships/slide" Target="/ppt/slides/slide7.xml" Id="R708867211c0e4e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80022df1364a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8752bc4614b08" /><Relationship Type="http://schemas.openxmlformats.org/officeDocument/2006/relationships/theme" Target="/ppt/slideMasters/theme/theme1.xml" Id="Rf89449b4c7a04e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08752bc4614b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84945752144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d41fd4d874a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37983c82641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84d1e1b8446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1bc70adba4e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dd1bc6b4a41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590bdb31647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DIREKTE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DIREKTE REGNSKAP AS ble etablert [år] og holder til i Tolvsrød.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4 471 512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896 835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612 172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2 071 438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4 469 036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MARINA VLADIMIROVNA JACOBSEN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BRILLEFINT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Gauterødveien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3154 Tolvsrød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www.direkteregnskap.no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998 628 083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REGNSKAP AS</a:t>
            </a:r>
          </a:p>
        </p:txBody>
      </p:sp>
    </p:spTree>
  </p:cSld>
  <p:clrMapOvr>
    <a:masterClrMapping xmlns:a="http://schemas.openxmlformats.org/drawingml/2006/main"/>
  </p:clrMapOvr>
</p:sld>
</file>