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1620366537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77f1d3a8b4ec6"/>
  </p:sldMasterIdLst>
  <p:sldIdLst>
    <p:sldId xmlns:r="http://schemas.openxmlformats.org/officeDocument/2006/relationships" id="256" r:id="Ra8546bbdf3f24e98"/>
    <p:sldId xmlns:r="http://schemas.openxmlformats.org/officeDocument/2006/relationships" id="257" r:id="R53252f07e4b84cd1"/>
    <p:sldId xmlns:r="http://schemas.openxmlformats.org/officeDocument/2006/relationships" id="258" r:id="R5e1ab81990454705"/>
    <p:sldId xmlns:r="http://schemas.openxmlformats.org/officeDocument/2006/relationships" id="259" r:id="Rd8dbece2dcf048d0"/>
    <p:sldId xmlns:r="http://schemas.openxmlformats.org/officeDocument/2006/relationships" id="260" r:id="R8003aa1d14f84073"/>
    <p:sldId xmlns:r="http://schemas.openxmlformats.org/officeDocument/2006/relationships" id="261" r:id="R90f498f7b4604484"/>
    <p:sldId xmlns:r="http://schemas.openxmlformats.org/officeDocument/2006/relationships" id="262" r:id="R995e1aa452a74a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77f1d3a8b4ec6" /><Relationship Type="http://schemas.openxmlformats.org/officeDocument/2006/relationships/slide" Target="/ppt/slides/slide1.xml" Id="Ra8546bbdf3f24e98" /><Relationship Type="http://schemas.openxmlformats.org/officeDocument/2006/relationships/slide" Target="/ppt/slides/slide2.xml" Id="R53252f07e4b84cd1" /><Relationship Type="http://schemas.openxmlformats.org/officeDocument/2006/relationships/slide" Target="/ppt/slides/slide3.xml" Id="R5e1ab81990454705" /><Relationship Type="http://schemas.openxmlformats.org/officeDocument/2006/relationships/slide" Target="/ppt/slides/slide4.xml" Id="Rd8dbece2dcf048d0" /><Relationship Type="http://schemas.openxmlformats.org/officeDocument/2006/relationships/slide" Target="/ppt/slides/slide5.xml" Id="R8003aa1d14f84073" /><Relationship Type="http://schemas.openxmlformats.org/officeDocument/2006/relationships/slide" Target="/ppt/slides/slide6.xml" Id="R90f498f7b4604484" /><Relationship Type="http://schemas.openxmlformats.org/officeDocument/2006/relationships/slide" Target="/ppt/slides/slide7.xml" Id="R995e1aa452a74a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a27e93ba6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2b44c4abe4e3f" /><Relationship Type="http://schemas.openxmlformats.org/officeDocument/2006/relationships/theme" Target="/ppt/slideMasters/theme/theme1.xml" Id="Re68c343df1e44a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12b44c4abe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fb417890446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30ac98bc3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f2bfe34143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cc52d47c9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90e46efc745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a35b3ba3742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648d557e4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SOLBERG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SOLBERG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2 818 574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Engen, Solberggrenda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SOLBERG AS</a:t>
            </a:r>
          </a:p>
        </p:txBody>
      </p:sp>
    </p:spTree>
  </p:cSld>
  <p:clrMapOvr>
    <a:masterClrMapping xmlns:a="http://schemas.openxmlformats.org/drawingml/2006/main"/>
  </p:clrMapOvr>
</p:sld>
</file>