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87c9ba25414b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5332edb45a45ff"/>
  </p:sldMasterIdLst>
  <p:sldIdLst>
    <p:sldId xmlns:r="http://schemas.openxmlformats.org/officeDocument/2006/relationships" id="256" r:id="R49370951f67b42b8"/>
    <p:sldId xmlns:r="http://schemas.openxmlformats.org/officeDocument/2006/relationships" id="257" r:id="R56b94afd86434f47"/>
    <p:sldId xmlns:r="http://schemas.openxmlformats.org/officeDocument/2006/relationships" id="258" r:id="R6b90f0dfb59d4e70"/>
    <p:sldId xmlns:r="http://schemas.openxmlformats.org/officeDocument/2006/relationships" id="259" r:id="R213177362b4f4535"/>
    <p:sldId xmlns:r="http://schemas.openxmlformats.org/officeDocument/2006/relationships" id="260" r:id="Ra4175fada24c4079"/>
    <p:sldId xmlns:r="http://schemas.openxmlformats.org/officeDocument/2006/relationships" id="261" r:id="Refe74bc1d8c549e8"/>
    <p:sldId xmlns:r="http://schemas.openxmlformats.org/officeDocument/2006/relationships" id="262" r:id="Rf1e3c56c0f8f47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332edb45a45ff" /><Relationship Type="http://schemas.openxmlformats.org/officeDocument/2006/relationships/slide" Target="/ppt/slides/slide1.xml" Id="R49370951f67b42b8" /><Relationship Type="http://schemas.openxmlformats.org/officeDocument/2006/relationships/slide" Target="/ppt/slides/slide2.xml" Id="R56b94afd86434f47" /><Relationship Type="http://schemas.openxmlformats.org/officeDocument/2006/relationships/slide" Target="/ppt/slides/slide3.xml" Id="R6b90f0dfb59d4e70" /><Relationship Type="http://schemas.openxmlformats.org/officeDocument/2006/relationships/slide" Target="/ppt/slides/slide4.xml" Id="R213177362b4f4535" /><Relationship Type="http://schemas.openxmlformats.org/officeDocument/2006/relationships/slide" Target="/ppt/slides/slide5.xml" Id="Ra4175fada24c4079" /><Relationship Type="http://schemas.openxmlformats.org/officeDocument/2006/relationships/slide" Target="/ppt/slides/slide6.xml" Id="Refe74bc1d8c549e8" /><Relationship Type="http://schemas.openxmlformats.org/officeDocument/2006/relationships/slide" Target="/ppt/slides/slide7.xml" Id="Rf1e3c56c0f8f47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85685e2cbb42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dc53a2d2a4bef" /><Relationship Type="http://schemas.openxmlformats.org/officeDocument/2006/relationships/theme" Target="/ppt/slideMasters/theme/theme1.xml" Id="R4ca8f796ea5f42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1dc53a2d2a4b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d8a0d60c641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b08db482a4c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431bfac634d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1abb94c6942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af4552d3240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5b9ee0a1645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f19a67ac94b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FLUSH-VVS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FLUSH-VVS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12 867 230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1 237 199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4 075 710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NINUSS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SOFT SPOT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998 620 635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