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4077367ed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37dae832e4a66"/>
  </p:sldMasterIdLst>
  <p:sldIdLst>
    <p:sldId xmlns:r="http://schemas.openxmlformats.org/officeDocument/2006/relationships" id="256" r:id="R9ef7a65004464074"/>
    <p:sldId xmlns:r="http://schemas.openxmlformats.org/officeDocument/2006/relationships" id="257" r:id="R604826e94de04c3c"/>
    <p:sldId xmlns:r="http://schemas.openxmlformats.org/officeDocument/2006/relationships" id="258" r:id="Rbb5745158ec04215"/>
    <p:sldId xmlns:r="http://schemas.openxmlformats.org/officeDocument/2006/relationships" id="259" r:id="R761bd7a4bc4e42ef"/>
    <p:sldId xmlns:r="http://schemas.openxmlformats.org/officeDocument/2006/relationships" id="260" r:id="Raaeadd98b8b046f9"/>
    <p:sldId xmlns:r="http://schemas.openxmlformats.org/officeDocument/2006/relationships" id="261" r:id="R2ade532165fd4da1"/>
    <p:sldId xmlns:r="http://schemas.openxmlformats.org/officeDocument/2006/relationships" id="262" r:id="R329ac38febd8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37dae832e4a66" /><Relationship Type="http://schemas.openxmlformats.org/officeDocument/2006/relationships/slide" Target="/ppt/slides/slide1.xml" Id="R9ef7a65004464074" /><Relationship Type="http://schemas.openxmlformats.org/officeDocument/2006/relationships/slide" Target="/ppt/slides/slide2.xml" Id="R604826e94de04c3c" /><Relationship Type="http://schemas.openxmlformats.org/officeDocument/2006/relationships/slide" Target="/ppt/slides/slide3.xml" Id="Rbb5745158ec04215" /><Relationship Type="http://schemas.openxmlformats.org/officeDocument/2006/relationships/slide" Target="/ppt/slides/slide4.xml" Id="R761bd7a4bc4e42ef" /><Relationship Type="http://schemas.openxmlformats.org/officeDocument/2006/relationships/slide" Target="/ppt/slides/slide5.xml" Id="Raaeadd98b8b046f9" /><Relationship Type="http://schemas.openxmlformats.org/officeDocument/2006/relationships/slide" Target="/ppt/slides/slide6.xml" Id="R2ade532165fd4da1" /><Relationship Type="http://schemas.openxmlformats.org/officeDocument/2006/relationships/slide" Target="/ppt/slides/slide7.xml" Id="R329ac38febd8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40aa68e44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266e03741416a" /><Relationship Type="http://schemas.openxmlformats.org/officeDocument/2006/relationships/theme" Target="/ppt/slideMasters/theme/theme1.xml" Id="R57e8f7ab1e0d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266e03741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4c5e54b9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80ea7ebbc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89529218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abd626fe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6d136f73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5bb54f549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e2cca4dc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TØMMERTRANSPORT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TROND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trondolagrue@ymail.com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