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e8782495f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49a4960d6463c"/>
  </p:sldMasterIdLst>
  <p:sldIdLst>
    <p:sldId xmlns:r="http://schemas.openxmlformats.org/officeDocument/2006/relationships" id="256" r:id="R1d67772770d64966"/>
    <p:sldId xmlns:r="http://schemas.openxmlformats.org/officeDocument/2006/relationships" id="257" r:id="R9c8cb782463d4025"/>
    <p:sldId xmlns:r="http://schemas.openxmlformats.org/officeDocument/2006/relationships" id="258" r:id="R0e692df269c84d06"/>
    <p:sldId xmlns:r="http://schemas.openxmlformats.org/officeDocument/2006/relationships" id="259" r:id="Rea6aa327fe8843dd"/>
    <p:sldId xmlns:r="http://schemas.openxmlformats.org/officeDocument/2006/relationships" id="260" r:id="Rcc05bfa31ddb41ce"/>
    <p:sldId xmlns:r="http://schemas.openxmlformats.org/officeDocument/2006/relationships" id="261" r:id="R0fe258dceacc4b36"/>
    <p:sldId xmlns:r="http://schemas.openxmlformats.org/officeDocument/2006/relationships" id="262" r:id="Rf7b911c58728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49a4960d6463c" /><Relationship Type="http://schemas.openxmlformats.org/officeDocument/2006/relationships/slide" Target="/ppt/slides/slide1.xml" Id="R1d67772770d64966" /><Relationship Type="http://schemas.openxmlformats.org/officeDocument/2006/relationships/slide" Target="/ppt/slides/slide2.xml" Id="R9c8cb782463d4025" /><Relationship Type="http://schemas.openxmlformats.org/officeDocument/2006/relationships/slide" Target="/ppt/slides/slide3.xml" Id="R0e692df269c84d06" /><Relationship Type="http://schemas.openxmlformats.org/officeDocument/2006/relationships/slide" Target="/ppt/slides/slide4.xml" Id="Rea6aa327fe8843dd" /><Relationship Type="http://schemas.openxmlformats.org/officeDocument/2006/relationships/slide" Target="/ppt/slides/slide5.xml" Id="Rcc05bfa31ddb41ce" /><Relationship Type="http://schemas.openxmlformats.org/officeDocument/2006/relationships/slide" Target="/ppt/slides/slide6.xml" Id="R0fe258dceacc4b36" /><Relationship Type="http://schemas.openxmlformats.org/officeDocument/2006/relationships/slide" Target="/ppt/slides/slide7.xml" Id="Rf7b911c58728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021c563d3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cf846ee254f4f" /><Relationship Type="http://schemas.openxmlformats.org/officeDocument/2006/relationships/theme" Target="/ppt/slideMasters/theme/theme1.xml" Id="R2bacbc525e40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cf846ee25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f079973e0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dac32510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7b3c4743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f0dde18c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dea045f7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e27e39729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acf918b3e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OLE-BIRGER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42J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HOLDING AS</a:t>
            </a:r>
          </a:p>
        </p:txBody>
      </p:sp>
    </p:spTree>
  </p:cSld>
  <p:clrMapOvr>
    <a:masterClrMapping xmlns:a="http://schemas.openxmlformats.org/drawingml/2006/main"/>
  </p:clrMapOvr>
</p:sld>
</file>