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487d7f14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3c3ff3fcf4428"/>
  </p:sldMasterIdLst>
  <p:sldIdLst>
    <p:sldId xmlns:r="http://schemas.openxmlformats.org/officeDocument/2006/relationships" id="256" r:id="Rf2c9482ad7e341e0"/>
    <p:sldId xmlns:r="http://schemas.openxmlformats.org/officeDocument/2006/relationships" id="257" r:id="Rad22d279e3984d22"/>
    <p:sldId xmlns:r="http://schemas.openxmlformats.org/officeDocument/2006/relationships" id="258" r:id="R9b10a9e0a51d4d88"/>
    <p:sldId xmlns:r="http://schemas.openxmlformats.org/officeDocument/2006/relationships" id="259" r:id="R61e33ab096af42b0"/>
    <p:sldId xmlns:r="http://schemas.openxmlformats.org/officeDocument/2006/relationships" id="260" r:id="Recbeaef66f944bec"/>
    <p:sldId xmlns:r="http://schemas.openxmlformats.org/officeDocument/2006/relationships" id="261" r:id="R0fa5dcfee54440ac"/>
    <p:sldId xmlns:r="http://schemas.openxmlformats.org/officeDocument/2006/relationships" id="262" r:id="R7c2df763bb2e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3c3ff3fcf4428" /><Relationship Type="http://schemas.openxmlformats.org/officeDocument/2006/relationships/slide" Target="/ppt/slides/slide1.xml" Id="Rf2c9482ad7e341e0" /><Relationship Type="http://schemas.openxmlformats.org/officeDocument/2006/relationships/slide" Target="/ppt/slides/slide2.xml" Id="Rad22d279e3984d22" /><Relationship Type="http://schemas.openxmlformats.org/officeDocument/2006/relationships/slide" Target="/ppt/slides/slide3.xml" Id="R9b10a9e0a51d4d88" /><Relationship Type="http://schemas.openxmlformats.org/officeDocument/2006/relationships/slide" Target="/ppt/slides/slide4.xml" Id="R61e33ab096af42b0" /><Relationship Type="http://schemas.openxmlformats.org/officeDocument/2006/relationships/slide" Target="/ppt/slides/slide5.xml" Id="Recbeaef66f944bec" /><Relationship Type="http://schemas.openxmlformats.org/officeDocument/2006/relationships/slide" Target="/ppt/slides/slide6.xml" Id="R0fa5dcfee54440ac" /><Relationship Type="http://schemas.openxmlformats.org/officeDocument/2006/relationships/slide" Target="/ppt/slides/slide7.xml" Id="R7c2df763bb2e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fc7384fb7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a055610ac4920" /><Relationship Type="http://schemas.openxmlformats.org/officeDocument/2006/relationships/theme" Target="/ppt/slideMasters/theme/theme1.xml" Id="R9ad1567b7401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a055610ac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d2742373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78cda9ae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92ff6938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b5642b94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8b86422e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231a0ca4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5bed28a39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77 053 265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98 426 667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99 543 847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PER-THORSTEIN RINKER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Skjelbredvegen 346A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998 604 990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PTR AS</a:t>
            </a:r>
          </a:p>
        </p:txBody>
      </p:sp>
    </p:spTree>
  </p:cSld>
  <p:clrMapOvr>
    <a:masterClrMapping xmlns:a="http://schemas.openxmlformats.org/drawingml/2006/main"/>
  </p:clrMapOvr>
</p:sld>
</file>