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4eada373c41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7b2ddde0e4d40"/>
  </p:sldMasterIdLst>
  <p:sldIdLst>
    <p:sldId xmlns:r="http://schemas.openxmlformats.org/officeDocument/2006/relationships" id="256" r:id="R2bbd1fe0de9d47d9"/>
    <p:sldId xmlns:r="http://schemas.openxmlformats.org/officeDocument/2006/relationships" id="257" r:id="R0a8313aff1134af4"/>
    <p:sldId xmlns:r="http://schemas.openxmlformats.org/officeDocument/2006/relationships" id="258" r:id="R7fa7411f33aa44b1"/>
    <p:sldId xmlns:r="http://schemas.openxmlformats.org/officeDocument/2006/relationships" id="259" r:id="R5c12398ec7fd4352"/>
    <p:sldId xmlns:r="http://schemas.openxmlformats.org/officeDocument/2006/relationships" id="260" r:id="R81f05b8f4b054673"/>
    <p:sldId xmlns:r="http://schemas.openxmlformats.org/officeDocument/2006/relationships" id="261" r:id="R74d8e391bdd44192"/>
    <p:sldId xmlns:r="http://schemas.openxmlformats.org/officeDocument/2006/relationships" id="262" r:id="R4956094377cb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7b2ddde0e4d40" /><Relationship Type="http://schemas.openxmlformats.org/officeDocument/2006/relationships/slide" Target="/ppt/slides/slide1.xml" Id="R2bbd1fe0de9d47d9" /><Relationship Type="http://schemas.openxmlformats.org/officeDocument/2006/relationships/slide" Target="/ppt/slides/slide2.xml" Id="R0a8313aff1134af4" /><Relationship Type="http://schemas.openxmlformats.org/officeDocument/2006/relationships/slide" Target="/ppt/slides/slide3.xml" Id="R7fa7411f33aa44b1" /><Relationship Type="http://schemas.openxmlformats.org/officeDocument/2006/relationships/slide" Target="/ppt/slides/slide4.xml" Id="R5c12398ec7fd4352" /><Relationship Type="http://schemas.openxmlformats.org/officeDocument/2006/relationships/slide" Target="/ppt/slides/slide5.xml" Id="R81f05b8f4b054673" /><Relationship Type="http://schemas.openxmlformats.org/officeDocument/2006/relationships/slide" Target="/ppt/slides/slide6.xml" Id="R74d8e391bdd44192" /><Relationship Type="http://schemas.openxmlformats.org/officeDocument/2006/relationships/slide" Target="/ppt/slides/slide7.xml" Id="R4956094377cb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16549aaeb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7e3edcea841a5" /><Relationship Type="http://schemas.openxmlformats.org/officeDocument/2006/relationships/theme" Target="/ppt/slideMasters/theme/theme1.xml" Id="Raa069053015d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7e3edcea8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7c15a0bab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04874a260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ebc55081047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c3236370a40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f658e14434d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1d5929792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f5dd3ac154e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BÆKKEN BJARNE GUTTORM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