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6715847cd741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b171282134e57"/>
  </p:sldMasterIdLst>
  <p:sldIdLst>
    <p:sldId xmlns:r="http://schemas.openxmlformats.org/officeDocument/2006/relationships" id="256" r:id="R5109b8be0d964a0f"/>
    <p:sldId xmlns:r="http://schemas.openxmlformats.org/officeDocument/2006/relationships" id="257" r:id="Rbe4ecff0e5e645c1"/>
    <p:sldId xmlns:r="http://schemas.openxmlformats.org/officeDocument/2006/relationships" id="258" r:id="R0a14313537024d6e"/>
    <p:sldId xmlns:r="http://schemas.openxmlformats.org/officeDocument/2006/relationships" id="259" r:id="R7bb050da422e4a2c"/>
    <p:sldId xmlns:r="http://schemas.openxmlformats.org/officeDocument/2006/relationships" id="260" r:id="R04a1da233e454557"/>
    <p:sldId xmlns:r="http://schemas.openxmlformats.org/officeDocument/2006/relationships" id="261" r:id="Rad7a85844ed541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b171282134e57" /><Relationship Type="http://schemas.openxmlformats.org/officeDocument/2006/relationships/slide" Target="/ppt/slides/slide1.xml" Id="R5109b8be0d964a0f" /><Relationship Type="http://schemas.openxmlformats.org/officeDocument/2006/relationships/slide" Target="/ppt/slides/slide2.xml" Id="Rbe4ecff0e5e645c1" /><Relationship Type="http://schemas.openxmlformats.org/officeDocument/2006/relationships/slide" Target="/ppt/slides/slide3.xml" Id="R0a14313537024d6e" /><Relationship Type="http://schemas.openxmlformats.org/officeDocument/2006/relationships/slide" Target="/ppt/slides/slide4.xml" Id="R7bb050da422e4a2c" /><Relationship Type="http://schemas.openxmlformats.org/officeDocument/2006/relationships/slide" Target="/ppt/slides/slide5.xml" Id="R04a1da233e454557" /><Relationship Type="http://schemas.openxmlformats.org/officeDocument/2006/relationships/slide" Target="/ppt/slides/slide6.xml" Id="Rad7a85844ed541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64fc82a70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3852556bf45dc" /><Relationship Type="http://schemas.openxmlformats.org/officeDocument/2006/relationships/theme" Target="/ppt/slideMasters/theme/theme1.xml" Id="R1647a3e686ec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3852556bf45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35fcb8d9b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2646344cc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0a0aaa2a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5f88cbd19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8c8eada77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af01123f54f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