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e7f3e1925c4c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baf5a966aa4de6"/>
  </p:sldMasterIdLst>
  <p:sldIdLst>
    <p:sldId xmlns:r="http://schemas.openxmlformats.org/officeDocument/2006/relationships" id="256" r:id="Rb1096b24a530406a"/>
    <p:sldId xmlns:r="http://schemas.openxmlformats.org/officeDocument/2006/relationships" id="257" r:id="Rfef898e816eb4810"/>
    <p:sldId xmlns:r="http://schemas.openxmlformats.org/officeDocument/2006/relationships" id="258" r:id="R54d6d883072a4f3a"/>
    <p:sldId xmlns:r="http://schemas.openxmlformats.org/officeDocument/2006/relationships" id="259" r:id="R3d0713fda29b4373"/>
    <p:sldId xmlns:r="http://schemas.openxmlformats.org/officeDocument/2006/relationships" id="260" r:id="R40e6398ebc8043db"/>
    <p:sldId xmlns:r="http://schemas.openxmlformats.org/officeDocument/2006/relationships" id="261" r:id="R8f96761f70594a62"/>
    <p:sldId xmlns:r="http://schemas.openxmlformats.org/officeDocument/2006/relationships" id="262" r:id="Rb4b8d7ef4ab04e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baf5a966aa4de6" /><Relationship Type="http://schemas.openxmlformats.org/officeDocument/2006/relationships/slide" Target="/ppt/slides/slide1.xml" Id="Rb1096b24a530406a" /><Relationship Type="http://schemas.openxmlformats.org/officeDocument/2006/relationships/slide" Target="/ppt/slides/slide2.xml" Id="Rfef898e816eb4810" /><Relationship Type="http://schemas.openxmlformats.org/officeDocument/2006/relationships/slide" Target="/ppt/slides/slide3.xml" Id="R54d6d883072a4f3a" /><Relationship Type="http://schemas.openxmlformats.org/officeDocument/2006/relationships/slide" Target="/ppt/slides/slide4.xml" Id="R3d0713fda29b4373" /><Relationship Type="http://schemas.openxmlformats.org/officeDocument/2006/relationships/slide" Target="/ppt/slides/slide5.xml" Id="R40e6398ebc8043db" /><Relationship Type="http://schemas.openxmlformats.org/officeDocument/2006/relationships/slide" Target="/ppt/slides/slide6.xml" Id="R8f96761f70594a62" /><Relationship Type="http://schemas.openxmlformats.org/officeDocument/2006/relationships/slide" Target="/ppt/slides/slide7.xml" Id="Rb4b8d7ef4ab04e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0de71c02b34d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cfee8ad934d59" /><Relationship Type="http://schemas.openxmlformats.org/officeDocument/2006/relationships/theme" Target="/ppt/slideMasters/theme/theme1.xml" Id="Rf86585b5361440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9cfee8ad934d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4ae68f9194b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1898816ff44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bff7aa4a348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ffc2662e449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3be2150e049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93e8eb8bd4d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8d7db754a45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HOLMS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HOLMS UTVIKLING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−2 638 057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23 996 184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82 089 291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FRYDENFALCH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998 600 863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 UTVIKLING AS</a:t>
            </a:r>
          </a:p>
        </p:txBody>
      </p:sp>
    </p:spTree>
  </p:cSld>
  <p:clrMapOvr>
    <a:masterClrMapping xmlns:a="http://schemas.openxmlformats.org/drawingml/2006/main"/>
  </p:clrMapOvr>
</p:sld>
</file>