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66bfc81fc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22f08ab574ba2"/>
  </p:sldMasterIdLst>
  <p:sldIdLst>
    <p:sldId xmlns:r="http://schemas.openxmlformats.org/officeDocument/2006/relationships" id="256" r:id="R8e8e8a0ac5bb411f"/>
    <p:sldId xmlns:r="http://schemas.openxmlformats.org/officeDocument/2006/relationships" id="257" r:id="Rf56bc208deca49ee"/>
    <p:sldId xmlns:r="http://schemas.openxmlformats.org/officeDocument/2006/relationships" id="258" r:id="R97d4f73948844aba"/>
    <p:sldId xmlns:r="http://schemas.openxmlformats.org/officeDocument/2006/relationships" id="259" r:id="R843ab61719de4ffd"/>
    <p:sldId xmlns:r="http://schemas.openxmlformats.org/officeDocument/2006/relationships" id="260" r:id="R33a17083721341bb"/>
    <p:sldId xmlns:r="http://schemas.openxmlformats.org/officeDocument/2006/relationships" id="261" r:id="Rbcca587cf3734e0c"/>
    <p:sldId xmlns:r="http://schemas.openxmlformats.org/officeDocument/2006/relationships" id="262" r:id="R2436ae28f047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22f08ab574ba2" /><Relationship Type="http://schemas.openxmlformats.org/officeDocument/2006/relationships/slide" Target="/ppt/slides/slide1.xml" Id="R8e8e8a0ac5bb411f" /><Relationship Type="http://schemas.openxmlformats.org/officeDocument/2006/relationships/slide" Target="/ppt/slides/slide2.xml" Id="Rf56bc208deca49ee" /><Relationship Type="http://schemas.openxmlformats.org/officeDocument/2006/relationships/slide" Target="/ppt/slides/slide3.xml" Id="R97d4f73948844aba" /><Relationship Type="http://schemas.openxmlformats.org/officeDocument/2006/relationships/slide" Target="/ppt/slides/slide4.xml" Id="R843ab61719de4ffd" /><Relationship Type="http://schemas.openxmlformats.org/officeDocument/2006/relationships/slide" Target="/ppt/slides/slide5.xml" Id="R33a17083721341bb" /><Relationship Type="http://schemas.openxmlformats.org/officeDocument/2006/relationships/slide" Target="/ppt/slides/slide6.xml" Id="Rbcca587cf3734e0c" /><Relationship Type="http://schemas.openxmlformats.org/officeDocument/2006/relationships/slide" Target="/ppt/slides/slide7.xml" Id="R2436ae28f047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bdd35817e543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c7c4ca7bb4bdf" /><Relationship Type="http://schemas.openxmlformats.org/officeDocument/2006/relationships/theme" Target="/ppt/slideMasters/theme/theme1.xml" Id="Reb52a5dff7174b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c7c4ca7bb4b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dccd74de1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c1f2a81ed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7a9b2a68f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4c4118c6e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4685f4d942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02d92551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83779071442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 CONSULTING &amp;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 CONSULTING &amp; HOLDING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439 941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10 830 150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11 429 488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BJØRN LASZLO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IARK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Bekkjarvikveien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998 583 403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 CONSULTING &amp; HOLDING AS</a:t>
            </a:r>
          </a:p>
        </p:txBody>
      </p:sp>
    </p:spTree>
  </p:cSld>
  <p:clrMapOvr>
    <a:masterClrMapping xmlns:a="http://schemas.openxmlformats.org/drawingml/2006/main"/>
  </p:clrMapOvr>
</p:sld>
</file>