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4134d1b97044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d194d6e0b74f6b"/>
  </p:sldMasterIdLst>
  <p:sldIdLst>
    <p:sldId xmlns:r="http://schemas.openxmlformats.org/officeDocument/2006/relationships" id="256" r:id="R7d08cd3c53e74afc"/>
    <p:sldId xmlns:r="http://schemas.openxmlformats.org/officeDocument/2006/relationships" id="257" r:id="R30669c4100994e69"/>
    <p:sldId xmlns:r="http://schemas.openxmlformats.org/officeDocument/2006/relationships" id="258" r:id="R46809ab0ece34ac8"/>
    <p:sldId xmlns:r="http://schemas.openxmlformats.org/officeDocument/2006/relationships" id="259" r:id="Rfa3da54209ca4606"/>
    <p:sldId xmlns:r="http://schemas.openxmlformats.org/officeDocument/2006/relationships" id="260" r:id="R8df9d333da8e4562"/>
    <p:sldId xmlns:r="http://schemas.openxmlformats.org/officeDocument/2006/relationships" id="261" r:id="R04254f22da854f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d194d6e0b74f6b" /><Relationship Type="http://schemas.openxmlformats.org/officeDocument/2006/relationships/slide" Target="/ppt/slides/slide1.xml" Id="R7d08cd3c53e74afc" /><Relationship Type="http://schemas.openxmlformats.org/officeDocument/2006/relationships/slide" Target="/ppt/slides/slide2.xml" Id="R30669c4100994e69" /><Relationship Type="http://schemas.openxmlformats.org/officeDocument/2006/relationships/slide" Target="/ppt/slides/slide3.xml" Id="R46809ab0ece34ac8" /><Relationship Type="http://schemas.openxmlformats.org/officeDocument/2006/relationships/slide" Target="/ppt/slides/slide4.xml" Id="Rfa3da54209ca4606" /><Relationship Type="http://schemas.openxmlformats.org/officeDocument/2006/relationships/slide" Target="/ppt/slides/slide5.xml" Id="R8df9d333da8e4562" /><Relationship Type="http://schemas.openxmlformats.org/officeDocument/2006/relationships/slide" Target="/ppt/slides/slide6.xml" Id="R04254f22da854f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85dc04af3749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f24cd1f264245" /><Relationship Type="http://schemas.openxmlformats.org/officeDocument/2006/relationships/theme" Target="/ppt/slideMasters/theme/theme1.xml" Id="Reac1c51c61fb4f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3f24cd1f2642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3dd10086541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77f318ffd4e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49dcbd4d140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42a57603e48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24f84954c4e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21613e5f441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 CONSULTING &amp;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CONSULTING &amp;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CONSULTING &amp;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CONSULTING &amp;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CONSULTING &amp;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CONSULTING &amp;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Bekkjarvikveien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5114 Tertnes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998 583 403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CONSULTING &amp; HOLDING AS</a:t>
            </a:r>
          </a:p>
        </p:txBody>
      </p:sp>
    </p:spTree>
  </p:cSld>
  <p:clrMapOvr>
    <a:masterClrMapping xmlns:a="http://schemas.openxmlformats.org/drawingml/2006/main"/>
  </p:clrMapOvr>
</p:sld>
</file>