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4068f7ddb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2de8710d124713"/>
  </p:sldMasterIdLst>
  <p:sldIdLst>
    <p:sldId xmlns:r="http://schemas.openxmlformats.org/officeDocument/2006/relationships" id="256" r:id="R6695bab3eb744e1a"/>
    <p:sldId xmlns:r="http://schemas.openxmlformats.org/officeDocument/2006/relationships" id="257" r:id="R7458af899c0445fa"/>
    <p:sldId xmlns:r="http://schemas.openxmlformats.org/officeDocument/2006/relationships" id="258" r:id="R3d48403af7e34b2a"/>
    <p:sldId xmlns:r="http://schemas.openxmlformats.org/officeDocument/2006/relationships" id="259" r:id="R3e251d6215a746b2"/>
    <p:sldId xmlns:r="http://schemas.openxmlformats.org/officeDocument/2006/relationships" id="260" r:id="R5d84720929e6420c"/>
    <p:sldId xmlns:r="http://schemas.openxmlformats.org/officeDocument/2006/relationships" id="261" r:id="R3a0518d2e6f14af1"/>
    <p:sldId xmlns:r="http://schemas.openxmlformats.org/officeDocument/2006/relationships" id="262" r:id="Re16a35f7381544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de8710d124713" /><Relationship Type="http://schemas.openxmlformats.org/officeDocument/2006/relationships/slide" Target="/ppt/slides/slide1.xml" Id="R6695bab3eb744e1a" /><Relationship Type="http://schemas.openxmlformats.org/officeDocument/2006/relationships/slide" Target="/ppt/slides/slide2.xml" Id="R7458af899c0445fa" /><Relationship Type="http://schemas.openxmlformats.org/officeDocument/2006/relationships/slide" Target="/ppt/slides/slide3.xml" Id="R3d48403af7e34b2a" /><Relationship Type="http://schemas.openxmlformats.org/officeDocument/2006/relationships/slide" Target="/ppt/slides/slide4.xml" Id="R3e251d6215a746b2" /><Relationship Type="http://schemas.openxmlformats.org/officeDocument/2006/relationships/slide" Target="/ppt/slides/slide5.xml" Id="R5d84720929e6420c" /><Relationship Type="http://schemas.openxmlformats.org/officeDocument/2006/relationships/slide" Target="/ppt/slides/slide6.xml" Id="R3a0518d2e6f14af1" /><Relationship Type="http://schemas.openxmlformats.org/officeDocument/2006/relationships/slide" Target="/ppt/slides/slide7.xml" Id="Re16a35f7381544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be5504e07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dda27c9a7425b" /><Relationship Type="http://schemas.openxmlformats.org/officeDocument/2006/relationships/theme" Target="/ppt/slideMasters/theme/theme1.xml" Id="R274442e9889c47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1dda27c9a742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8ee94fa2747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156311a52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62e3b4349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08be05dd549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a390b389c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7af63d2dc49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0001fb26a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ÅNDALSNES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ÅNDALSNES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1 698 374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3 961 427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JOHAN ENGEN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22 46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andalsnes@rg.no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ÅNDALSNES AS</a:t>
            </a:r>
          </a:p>
        </p:txBody>
      </p:sp>
    </p:spTree>
  </p:cSld>
  <p:clrMapOvr>
    <a:masterClrMapping xmlns:a="http://schemas.openxmlformats.org/drawingml/2006/main"/>
  </p:clrMapOvr>
</p:sld>
</file>