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f4f85ace6241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496bc1baed4d96"/>
  </p:sldMasterIdLst>
  <p:sldIdLst>
    <p:sldId xmlns:r="http://schemas.openxmlformats.org/officeDocument/2006/relationships" id="256" r:id="R7ba9d2958cbd4f57"/>
    <p:sldId xmlns:r="http://schemas.openxmlformats.org/officeDocument/2006/relationships" id="257" r:id="R082d570bcf704d1e"/>
    <p:sldId xmlns:r="http://schemas.openxmlformats.org/officeDocument/2006/relationships" id="258" r:id="R75d1202f3bd64da4"/>
    <p:sldId xmlns:r="http://schemas.openxmlformats.org/officeDocument/2006/relationships" id="259" r:id="Rf16a52559671469b"/>
    <p:sldId xmlns:r="http://schemas.openxmlformats.org/officeDocument/2006/relationships" id="260" r:id="R27e29c8cbd2d4649"/>
    <p:sldId xmlns:r="http://schemas.openxmlformats.org/officeDocument/2006/relationships" id="261" r:id="R52776847d963420e"/>
    <p:sldId xmlns:r="http://schemas.openxmlformats.org/officeDocument/2006/relationships" id="262" r:id="R54d70869700244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96bc1baed4d96" /><Relationship Type="http://schemas.openxmlformats.org/officeDocument/2006/relationships/slide" Target="/ppt/slides/slide1.xml" Id="R7ba9d2958cbd4f57" /><Relationship Type="http://schemas.openxmlformats.org/officeDocument/2006/relationships/slide" Target="/ppt/slides/slide2.xml" Id="R082d570bcf704d1e" /><Relationship Type="http://schemas.openxmlformats.org/officeDocument/2006/relationships/slide" Target="/ppt/slides/slide3.xml" Id="R75d1202f3bd64da4" /><Relationship Type="http://schemas.openxmlformats.org/officeDocument/2006/relationships/slide" Target="/ppt/slides/slide4.xml" Id="Rf16a52559671469b" /><Relationship Type="http://schemas.openxmlformats.org/officeDocument/2006/relationships/slide" Target="/ppt/slides/slide5.xml" Id="R27e29c8cbd2d4649" /><Relationship Type="http://schemas.openxmlformats.org/officeDocument/2006/relationships/slide" Target="/ppt/slides/slide6.xml" Id="R52776847d963420e" /><Relationship Type="http://schemas.openxmlformats.org/officeDocument/2006/relationships/slide" Target="/ppt/slides/slide7.xml" Id="R54d70869700244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980a2f29bd45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70f7db94e4fe1" /><Relationship Type="http://schemas.openxmlformats.org/officeDocument/2006/relationships/theme" Target="/ppt/slideMasters/theme/theme1.xml" Id="R0d5cfb33e0264e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970f7db94e4f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f3343d7d440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a5830403d48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ac19ac81c46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ddfa5fc3446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d7ae0a1b748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9b4c75a5e4d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73706405d40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BJAAEN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BJAAEN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BJAAEN HOLDING AS ble etablert [år] og holder til i Edland.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BJAAEN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BJAAEN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BJAAEN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1 035 720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1 129 841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BJAAEN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BJÅEN BERTIN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BJAAEN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3895 Edland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998 554 713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BJAAEN HOLDING AS</a:t>
            </a:r>
          </a:p>
        </p:txBody>
      </p:sp>
    </p:spTree>
  </p:cSld>
  <p:clrMapOvr>
    <a:masterClrMapping xmlns:a="http://schemas.openxmlformats.org/drawingml/2006/main"/>
  </p:clrMapOvr>
</p:sld>
</file>