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e0dbb3574d44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21530371e24909"/>
  </p:sldMasterIdLst>
  <p:sldIdLst>
    <p:sldId xmlns:r="http://schemas.openxmlformats.org/officeDocument/2006/relationships" id="256" r:id="Rb0edafd2090d4902"/>
    <p:sldId xmlns:r="http://schemas.openxmlformats.org/officeDocument/2006/relationships" id="257" r:id="Rb35e047ce28b49b5"/>
    <p:sldId xmlns:r="http://schemas.openxmlformats.org/officeDocument/2006/relationships" id="258" r:id="Ra3e6326894564732"/>
    <p:sldId xmlns:r="http://schemas.openxmlformats.org/officeDocument/2006/relationships" id="259" r:id="Rb742df6c63884c68"/>
    <p:sldId xmlns:r="http://schemas.openxmlformats.org/officeDocument/2006/relationships" id="260" r:id="R8931969d7a85488f"/>
    <p:sldId xmlns:r="http://schemas.openxmlformats.org/officeDocument/2006/relationships" id="261" r:id="R37f585854dc14d27"/>
    <p:sldId xmlns:r="http://schemas.openxmlformats.org/officeDocument/2006/relationships" id="262" r:id="Rcdb76e35abae42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21530371e24909" /><Relationship Type="http://schemas.openxmlformats.org/officeDocument/2006/relationships/slide" Target="/ppt/slides/slide1.xml" Id="Rb0edafd2090d4902" /><Relationship Type="http://schemas.openxmlformats.org/officeDocument/2006/relationships/slide" Target="/ppt/slides/slide2.xml" Id="Rb35e047ce28b49b5" /><Relationship Type="http://schemas.openxmlformats.org/officeDocument/2006/relationships/slide" Target="/ppt/slides/slide3.xml" Id="Ra3e6326894564732" /><Relationship Type="http://schemas.openxmlformats.org/officeDocument/2006/relationships/slide" Target="/ppt/slides/slide4.xml" Id="Rb742df6c63884c68" /><Relationship Type="http://schemas.openxmlformats.org/officeDocument/2006/relationships/slide" Target="/ppt/slides/slide5.xml" Id="R8931969d7a85488f" /><Relationship Type="http://schemas.openxmlformats.org/officeDocument/2006/relationships/slide" Target="/ppt/slides/slide6.xml" Id="R37f585854dc14d27" /><Relationship Type="http://schemas.openxmlformats.org/officeDocument/2006/relationships/slide" Target="/ppt/slides/slide7.xml" Id="Rcdb76e35abae42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243ff931fb4e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bba84ac6f4582" /><Relationship Type="http://schemas.openxmlformats.org/officeDocument/2006/relationships/theme" Target="/ppt/slideMasters/theme/theme1.xml" Id="Rccd6272dc1f54b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3bba84ac6f45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cc0df6af44e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2ebc493034a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ce1eb64994e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4b97e0a554a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cd8a9e23e49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05a0b1e4247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42c269ee24c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PEDERSEN &amp; SKOGHOLT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&amp; SKOGHOLT HOLDING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455 702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7 841 361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7 670 529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20 538 133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 KAPITALINVEST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DIONYSOS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998 550 424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