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19303293d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2a2dad92d4815"/>
  </p:sldMasterIdLst>
  <p:sldIdLst>
    <p:sldId xmlns:r="http://schemas.openxmlformats.org/officeDocument/2006/relationships" id="256" r:id="R4db4b1701c8e4b1c"/>
    <p:sldId xmlns:r="http://schemas.openxmlformats.org/officeDocument/2006/relationships" id="257" r:id="Rc1125d23c4794190"/>
    <p:sldId xmlns:r="http://schemas.openxmlformats.org/officeDocument/2006/relationships" id="258" r:id="Rd21db6e8ac6c4588"/>
    <p:sldId xmlns:r="http://schemas.openxmlformats.org/officeDocument/2006/relationships" id="259" r:id="Rc3394a4dce504333"/>
    <p:sldId xmlns:r="http://schemas.openxmlformats.org/officeDocument/2006/relationships" id="260" r:id="R705321a0bbcb4829"/>
    <p:sldId xmlns:r="http://schemas.openxmlformats.org/officeDocument/2006/relationships" id="261" r:id="R229e8158a60f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2a2dad92d4815" /><Relationship Type="http://schemas.openxmlformats.org/officeDocument/2006/relationships/slide" Target="/ppt/slides/slide1.xml" Id="R4db4b1701c8e4b1c" /><Relationship Type="http://schemas.openxmlformats.org/officeDocument/2006/relationships/slide" Target="/ppt/slides/slide2.xml" Id="Rc1125d23c4794190" /><Relationship Type="http://schemas.openxmlformats.org/officeDocument/2006/relationships/slide" Target="/ppt/slides/slide3.xml" Id="Rd21db6e8ac6c4588" /><Relationship Type="http://schemas.openxmlformats.org/officeDocument/2006/relationships/slide" Target="/ppt/slides/slide4.xml" Id="Rc3394a4dce504333" /><Relationship Type="http://schemas.openxmlformats.org/officeDocument/2006/relationships/slide" Target="/ppt/slides/slide5.xml" Id="R705321a0bbcb4829" /><Relationship Type="http://schemas.openxmlformats.org/officeDocument/2006/relationships/slide" Target="/ppt/slides/slide6.xml" Id="R229e8158a60f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1e9f81db8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f25c9f6b642cb" /><Relationship Type="http://schemas.openxmlformats.org/officeDocument/2006/relationships/theme" Target="/ppt/slideMasters/theme/theme1.xml" Id="R46b841725c414c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4f25c9f6b6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1cd0a221e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828b2bb8940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33215cd6c43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10ea176a1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4443bf0b546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0480b7c214a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&amp; SKOGHOLT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998 550 424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HOLDING AS</a:t>
            </a:r>
          </a:p>
        </p:txBody>
      </p:sp>
    </p:spTree>
  </p:cSld>
  <p:clrMapOvr>
    <a:masterClrMapping xmlns:a="http://schemas.openxmlformats.org/drawingml/2006/main"/>
  </p:clrMapOvr>
</p:sld>
</file>