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055b2689e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5c520a3ed43e7"/>
  </p:sldMasterIdLst>
  <p:sldIdLst>
    <p:sldId xmlns:r="http://schemas.openxmlformats.org/officeDocument/2006/relationships" id="256" r:id="Rebf3b9ba9ddd4e50"/>
    <p:sldId xmlns:r="http://schemas.openxmlformats.org/officeDocument/2006/relationships" id="257" r:id="Rc4f0a2daa90d4e4f"/>
    <p:sldId xmlns:r="http://schemas.openxmlformats.org/officeDocument/2006/relationships" id="258" r:id="Rcc8dc8e8b5f942a5"/>
    <p:sldId xmlns:r="http://schemas.openxmlformats.org/officeDocument/2006/relationships" id="259" r:id="Ra161346f1dfa4e2f"/>
    <p:sldId xmlns:r="http://schemas.openxmlformats.org/officeDocument/2006/relationships" id="260" r:id="Rd49b99213e614972"/>
    <p:sldId xmlns:r="http://schemas.openxmlformats.org/officeDocument/2006/relationships" id="261" r:id="Re7dd515bf1cd45bc"/>
    <p:sldId xmlns:r="http://schemas.openxmlformats.org/officeDocument/2006/relationships" id="262" r:id="R4e8682818129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5c520a3ed43e7" /><Relationship Type="http://schemas.openxmlformats.org/officeDocument/2006/relationships/slide" Target="/ppt/slides/slide1.xml" Id="Rebf3b9ba9ddd4e50" /><Relationship Type="http://schemas.openxmlformats.org/officeDocument/2006/relationships/slide" Target="/ppt/slides/slide2.xml" Id="Rc4f0a2daa90d4e4f" /><Relationship Type="http://schemas.openxmlformats.org/officeDocument/2006/relationships/slide" Target="/ppt/slides/slide3.xml" Id="Rcc8dc8e8b5f942a5" /><Relationship Type="http://schemas.openxmlformats.org/officeDocument/2006/relationships/slide" Target="/ppt/slides/slide4.xml" Id="Ra161346f1dfa4e2f" /><Relationship Type="http://schemas.openxmlformats.org/officeDocument/2006/relationships/slide" Target="/ppt/slides/slide5.xml" Id="Rd49b99213e614972" /><Relationship Type="http://schemas.openxmlformats.org/officeDocument/2006/relationships/slide" Target="/ppt/slides/slide6.xml" Id="Re7dd515bf1cd45bc" /><Relationship Type="http://schemas.openxmlformats.org/officeDocument/2006/relationships/slide" Target="/ppt/slides/slide7.xml" Id="R4e8682818129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538c94bab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d78149d34eea" /><Relationship Type="http://schemas.openxmlformats.org/officeDocument/2006/relationships/theme" Target="/ppt/slideMasters/theme/theme1.xml" Id="R5ba969a5321c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3d78149d3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1a1450423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ec3cb2a39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ebd22bfe3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790359fbf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85ec4012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1bef212746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a86f5c919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 SKOGSTRANSPORT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SKOGSTRANSPORT AS ble etablert [år] og holder til i Braskereidfoss.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3 660 813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VERMUNDSBERGET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2435 Braskereidfoss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998 542 820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