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f5457862624b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4b0c0a24aa4914"/>
  </p:sldMasterIdLst>
  <p:sldIdLst>
    <p:sldId xmlns:r="http://schemas.openxmlformats.org/officeDocument/2006/relationships" id="256" r:id="R9e3ab8a649334ccc"/>
    <p:sldId xmlns:r="http://schemas.openxmlformats.org/officeDocument/2006/relationships" id="257" r:id="Rca46959aab1c41c2"/>
    <p:sldId xmlns:r="http://schemas.openxmlformats.org/officeDocument/2006/relationships" id="258" r:id="R4141f729e9104fa3"/>
    <p:sldId xmlns:r="http://schemas.openxmlformats.org/officeDocument/2006/relationships" id="259" r:id="R49caa58169f24401"/>
    <p:sldId xmlns:r="http://schemas.openxmlformats.org/officeDocument/2006/relationships" id="260" r:id="R376eb8adc1974487"/>
    <p:sldId xmlns:r="http://schemas.openxmlformats.org/officeDocument/2006/relationships" id="261" r:id="R5352a4e3e9514334"/>
    <p:sldId xmlns:r="http://schemas.openxmlformats.org/officeDocument/2006/relationships" id="262" r:id="Rf077da4bea2c42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4b0c0a24aa4914" /><Relationship Type="http://schemas.openxmlformats.org/officeDocument/2006/relationships/slide" Target="/ppt/slides/slide1.xml" Id="R9e3ab8a649334ccc" /><Relationship Type="http://schemas.openxmlformats.org/officeDocument/2006/relationships/slide" Target="/ppt/slides/slide2.xml" Id="Rca46959aab1c41c2" /><Relationship Type="http://schemas.openxmlformats.org/officeDocument/2006/relationships/slide" Target="/ppt/slides/slide3.xml" Id="R4141f729e9104fa3" /><Relationship Type="http://schemas.openxmlformats.org/officeDocument/2006/relationships/slide" Target="/ppt/slides/slide4.xml" Id="R49caa58169f24401" /><Relationship Type="http://schemas.openxmlformats.org/officeDocument/2006/relationships/slide" Target="/ppt/slides/slide5.xml" Id="R376eb8adc1974487" /><Relationship Type="http://schemas.openxmlformats.org/officeDocument/2006/relationships/slide" Target="/ppt/slides/slide6.xml" Id="R5352a4e3e9514334" /><Relationship Type="http://schemas.openxmlformats.org/officeDocument/2006/relationships/slide" Target="/ppt/slides/slide7.xml" Id="Rf077da4bea2c42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895ad332fc4b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ee39f33fe44de" /><Relationship Type="http://schemas.openxmlformats.org/officeDocument/2006/relationships/theme" Target="/ppt/slideMasters/theme/theme1.xml" Id="Rf7f01f99fa144d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dee39f33fe44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716ecffde4b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de1caa76546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7629a609d43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c8e14e06f4c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c833a5ecb4f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fa994d4d345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b2e59d1654f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JØRGEN A. DVERSNES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JØRGEN A. DVERSNES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47 822 141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4 891 606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3 763 356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5 356 671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15 875 453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ARNT DVERSNES  –  41,3 %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TØNNESSEN  –  39,7 %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TØNNESSEN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NICOLAY EIGESTAD  –  9,5 %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Odderhei terrasse 117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jorgen@dversnes.no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998 518 539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JØRGEN A. DVERSNES AS</a:t>
            </a:r>
          </a:p>
        </p:txBody>
      </p:sp>
    </p:spTree>
  </p:cSld>
  <p:clrMapOvr>
    <a:masterClrMapping xmlns:a="http://schemas.openxmlformats.org/drawingml/2006/main"/>
  </p:clrMapOvr>
</p:sld>
</file>