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6855e6176049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386f57e9a74e08"/>
  </p:sldMasterIdLst>
  <p:sldIdLst>
    <p:sldId xmlns:r="http://schemas.openxmlformats.org/officeDocument/2006/relationships" id="256" r:id="R00fcf57529144d18"/>
    <p:sldId xmlns:r="http://schemas.openxmlformats.org/officeDocument/2006/relationships" id="257" r:id="R78bbb69fb0ec4660"/>
    <p:sldId xmlns:r="http://schemas.openxmlformats.org/officeDocument/2006/relationships" id="258" r:id="R999e0431a6304beb"/>
    <p:sldId xmlns:r="http://schemas.openxmlformats.org/officeDocument/2006/relationships" id="259" r:id="R0e6e84b0783b416a"/>
    <p:sldId xmlns:r="http://schemas.openxmlformats.org/officeDocument/2006/relationships" id="260" r:id="R8fcf7a4f243e4f31"/>
    <p:sldId xmlns:r="http://schemas.openxmlformats.org/officeDocument/2006/relationships" id="261" r:id="Rb0ef750fb982452b"/>
    <p:sldId xmlns:r="http://schemas.openxmlformats.org/officeDocument/2006/relationships" id="262" r:id="R586c25bb870542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86f57e9a74e08" /><Relationship Type="http://schemas.openxmlformats.org/officeDocument/2006/relationships/slide" Target="/ppt/slides/slide1.xml" Id="R00fcf57529144d18" /><Relationship Type="http://schemas.openxmlformats.org/officeDocument/2006/relationships/slide" Target="/ppt/slides/slide2.xml" Id="R78bbb69fb0ec4660" /><Relationship Type="http://schemas.openxmlformats.org/officeDocument/2006/relationships/slide" Target="/ppt/slides/slide3.xml" Id="R999e0431a6304beb" /><Relationship Type="http://schemas.openxmlformats.org/officeDocument/2006/relationships/slide" Target="/ppt/slides/slide4.xml" Id="R0e6e84b0783b416a" /><Relationship Type="http://schemas.openxmlformats.org/officeDocument/2006/relationships/slide" Target="/ppt/slides/slide5.xml" Id="R8fcf7a4f243e4f31" /><Relationship Type="http://schemas.openxmlformats.org/officeDocument/2006/relationships/slide" Target="/ppt/slides/slide6.xml" Id="Rb0ef750fb982452b" /><Relationship Type="http://schemas.openxmlformats.org/officeDocument/2006/relationships/slide" Target="/ppt/slides/slide7.xml" Id="R586c25bb870542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79ba869c649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d699a02e94965" /><Relationship Type="http://schemas.openxmlformats.org/officeDocument/2006/relationships/theme" Target="/ppt/slideMasters/theme/theme1.xml" Id="Rfe0694e7caaf46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0d699a02e949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3435232f942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84f389b1649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96441075c45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9f47549a14f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ff9c459344d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fa0a4d7654c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e8c9962c54c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MARITIME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MARITIME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39 629 192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4 868 044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11 759 383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ELOY AS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CSL SHIPPING AS  –  18,9 %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HAFTING AS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info@viewmaritime.com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www.viewmaritime.com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998 497 914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