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40b3d7440941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97a3ac37bc418c"/>
  </p:sldMasterIdLst>
  <p:sldIdLst>
    <p:sldId xmlns:r="http://schemas.openxmlformats.org/officeDocument/2006/relationships" id="256" r:id="R2a632474cb6f40c6"/>
    <p:sldId xmlns:r="http://schemas.openxmlformats.org/officeDocument/2006/relationships" id="257" r:id="R23b0cdbb98da4472"/>
    <p:sldId xmlns:r="http://schemas.openxmlformats.org/officeDocument/2006/relationships" id="258" r:id="Rc81dfe14d867459f"/>
    <p:sldId xmlns:r="http://schemas.openxmlformats.org/officeDocument/2006/relationships" id="259" r:id="Rf215ba4b7d134b35"/>
    <p:sldId xmlns:r="http://schemas.openxmlformats.org/officeDocument/2006/relationships" id="260" r:id="Rac84fa6b8c0e43fb"/>
    <p:sldId xmlns:r="http://schemas.openxmlformats.org/officeDocument/2006/relationships" id="261" r:id="R66696f5dcbf14926"/>
    <p:sldId xmlns:r="http://schemas.openxmlformats.org/officeDocument/2006/relationships" id="262" r:id="Ra60d4aaec2e743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97a3ac37bc418c" /><Relationship Type="http://schemas.openxmlformats.org/officeDocument/2006/relationships/slide" Target="/ppt/slides/slide1.xml" Id="R2a632474cb6f40c6" /><Relationship Type="http://schemas.openxmlformats.org/officeDocument/2006/relationships/slide" Target="/ppt/slides/slide2.xml" Id="R23b0cdbb98da4472" /><Relationship Type="http://schemas.openxmlformats.org/officeDocument/2006/relationships/slide" Target="/ppt/slides/slide3.xml" Id="Rc81dfe14d867459f" /><Relationship Type="http://schemas.openxmlformats.org/officeDocument/2006/relationships/slide" Target="/ppt/slides/slide4.xml" Id="Rf215ba4b7d134b35" /><Relationship Type="http://schemas.openxmlformats.org/officeDocument/2006/relationships/slide" Target="/ppt/slides/slide5.xml" Id="Rac84fa6b8c0e43fb" /><Relationship Type="http://schemas.openxmlformats.org/officeDocument/2006/relationships/slide" Target="/ppt/slides/slide6.xml" Id="R66696f5dcbf14926" /><Relationship Type="http://schemas.openxmlformats.org/officeDocument/2006/relationships/slide" Target="/ppt/slides/slide7.xml" Id="Ra60d4aaec2e743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3948fd89b40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6b97229bd44bd8" /><Relationship Type="http://schemas.openxmlformats.org/officeDocument/2006/relationships/theme" Target="/ppt/slideMasters/theme/theme1.xml" Id="R440876fd0be443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6b97229bd44b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47b5857360401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3693a1d1245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0c44f71dec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9114b352047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6fc3bcdf749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c64d2bb77c40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72a228e6542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MONTENOR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MONTENOR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252 225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581 241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46 320 764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47 762 406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TORMOD NORENG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MONTENOR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998 473 713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MONTENOR HOLDING AS</a:t>
            </a:r>
          </a:p>
        </p:txBody>
      </p:sp>
    </p:spTree>
  </p:cSld>
  <p:clrMapOvr>
    <a:masterClrMapping xmlns:a="http://schemas.openxmlformats.org/drawingml/2006/main"/>
  </p:clrMapOvr>
</p:sld>
</file>