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ba9bd85d2247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3bc76514174346"/>
  </p:sldMasterIdLst>
  <p:sldIdLst>
    <p:sldId xmlns:r="http://schemas.openxmlformats.org/officeDocument/2006/relationships" id="256" r:id="Rd4af0003e2384aad"/>
    <p:sldId xmlns:r="http://schemas.openxmlformats.org/officeDocument/2006/relationships" id="257" r:id="Re8604117bd2d4510"/>
    <p:sldId xmlns:r="http://schemas.openxmlformats.org/officeDocument/2006/relationships" id="258" r:id="Rca0b179b77c441a5"/>
    <p:sldId xmlns:r="http://schemas.openxmlformats.org/officeDocument/2006/relationships" id="259" r:id="R34c4c2cc437f424d"/>
    <p:sldId xmlns:r="http://schemas.openxmlformats.org/officeDocument/2006/relationships" id="260" r:id="Rc274981aa34341fa"/>
    <p:sldId xmlns:r="http://schemas.openxmlformats.org/officeDocument/2006/relationships" id="261" r:id="R1697bd6b6d364cc2"/>
    <p:sldId xmlns:r="http://schemas.openxmlformats.org/officeDocument/2006/relationships" id="262" r:id="Rd45e292bc07848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3bc76514174346" /><Relationship Type="http://schemas.openxmlformats.org/officeDocument/2006/relationships/slide" Target="/ppt/slides/slide1.xml" Id="Rd4af0003e2384aad" /><Relationship Type="http://schemas.openxmlformats.org/officeDocument/2006/relationships/slide" Target="/ppt/slides/slide2.xml" Id="Re8604117bd2d4510" /><Relationship Type="http://schemas.openxmlformats.org/officeDocument/2006/relationships/slide" Target="/ppt/slides/slide3.xml" Id="Rca0b179b77c441a5" /><Relationship Type="http://schemas.openxmlformats.org/officeDocument/2006/relationships/slide" Target="/ppt/slides/slide4.xml" Id="R34c4c2cc437f424d" /><Relationship Type="http://schemas.openxmlformats.org/officeDocument/2006/relationships/slide" Target="/ppt/slides/slide5.xml" Id="Rc274981aa34341fa" /><Relationship Type="http://schemas.openxmlformats.org/officeDocument/2006/relationships/slide" Target="/ppt/slides/slide6.xml" Id="R1697bd6b6d364cc2" /><Relationship Type="http://schemas.openxmlformats.org/officeDocument/2006/relationships/slide" Target="/ppt/slides/slide7.xml" Id="Rd45e292bc07848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9da49f62894f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a487c7aad4385" /><Relationship Type="http://schemas.openxmlformats.org/officeDocument/2006/relationships/theme" Target="/ppt/slideMasters/theme/theme1.xml" Id="R3fda8f26ddbe4c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1a487c7aad43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37523d1c943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ba96e69ab4c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0a62ec6b841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6a763674048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db507652c44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2c5ef0e2042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609c52c134a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GARNENG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GARNENG KAPITAL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−137 883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1 540 509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41 217 221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41 232 051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ROBERT GARNENG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Hjelmelandsgata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998 450 268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