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63df27e93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75bfb5aac459a"/>
  </p:sldMasterIdLst>
  <p:sldIdLst>
    <p:sldId xmlns:r="http://schemas.openxmlformats.org/officeDocument/2006/relationships" id="256" r:id="R96fd1cf6641f4cd5"/>
    <p:sldId xmlns:r="http://schemas.openxmlformats.org/officeDocument/2006/relationships" id="257" r:id="Rf5bd6aed8d754028"/>
    <p:sldId xmlns:r="http://schemas.openxmlformats.org/officeDocument/2006/relationships" id="258" r:id="R7a248bb4fc214ee6"/>
    <p:sldId xmlns:r="http://schemas.openxmlformats.org/officeDocument/2006/relationships" id="259" r:id="Re6c0b878164e40a3"/>
    <p:sldId xmlns:r="http://schemas.openxmlformats.org/officeDocument/2006/relationships" id="260" r:id="R23f7dc252cb84fec"/>
    <p:sldId xmlns:r="http://schemas.openxmlformats.org/officeDocument/2006/relationships" id="261" r:id="Rdf9dd212d349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75bfb5aac459a" /><Relationship Type="http://schemas.openxmlformats.org/officeDocument/2006/relationships/slide" Target="/ppt/slides/slide1.xml" Id="R96fd1cf6641f4cd5" /><Relationship Type="http://schemas.openxmlformats.org/officeDocument/2006/relationships/slide" Target="/ppt/slides/slide2.xml" Id="Rf5bd6aed8d754028" /><Relationship Type="http://schemas.openxmlformats.org/officeDocument/2006/relationships/slide" Target="/ppt/slides/slide3.xml" Id="R7a248bb4fc214ee6" /><Relationship Type="http://schemas.openxmlformats.org/officeDocument/2006/relationships/slide" Target="/ppt/slides/slide4.xml" Id="Re6c0b878164e40a3" /><Relationship Type="http://schemas.openxmlformats.org/officeDocument/2006/relationships/slide" Target="/ppt/slides/slide5.xml" Id="R23f7dc252cb84fec" /><Relationship Type="http://schemas.openxmlformats.org/officeDocument/2006/relationships/slide" Target="/ppt/slides/slide6.xml" Id="Rdf9dd212d349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566a5c4d1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f0ca60ecf446f" /><Relationship Type="http://schemas.openxmlformats.org/officeDocument/2006/relationships/theme" Target="/ppt/slideMasters/theme/theme1.xml" Id="R752b8b43f5cb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f0ca60ecf44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10f381b4a48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1094a7439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947c684fb40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cda3410d6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a516847b7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93f41401345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GARNENG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Hjelmelandsgata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998 450 268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