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0aab0d21df4d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c99a7a24044fb7"/>
  </p:sldMasterIdLst>
  <p:sldIdLst>
    <p:sldId xmlns:r="http://schemas.openxmlformats.org/officeDocument/2006/relationships" id="256" r:id="R9801b5a88d0041e8"/>
    <p:sldId xmlns:r="http://schemas.openxmlformats.org/officeDocument/2006/relationships" id="257" r:id="R76cd14f5a34342ba"/>
    <p:sldId xmlns:r="http://schemas.openxmlformats.org/officeDocument/2006/relationships" id="258" r:id="Rfbd2d9b125364b8c"/>
    <p:sldId xmlns:r="http://schemas.openxmlformats.org/officeDocument/2006/relationships" id="259" r:id="Rb21f4fdcbffc475c"/>
    <p:sldId xmlns:r="http://schemas.openxmlformats.org/officeDocument/2006/relationships" id="260" r:id="R32167291b181435c"/>
    <p:sldId xmlns:r="http://schemas.openxmlformats.org/officeDocument/2006/relationships" id="261" r:id="Rd31403b16f584ae8"/>
    <p:sldId xmlns:r="http://schemas.openxmlformats.org/officeDocument/2006/relationships" id="262" r:id="R0cc03cc7dce048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c99a7a24044fb7" /><Relationship Type="http://schemas.openxmlformats.org/officeDocument/2006/relationships/slide" Target="/ppt/slides/slide1.xml" Id="R9801b5a88d0041e8" /><Relationship Type="http://schemas.openxmlformats.org/officeDocument/2006/relationships/slide" Target="/ppt/slides/slide2.xml" Id="R76cd14f5a34342ba" /><Relationship Type="http://schemas.openxmlformats.org/officeDocument/2006/relationships/slide" Target="/ppt/slides/slide3.xml" Id="Rfbd2d9b125364b8c" /><Relationship Type="http://schemas.openxmlformats.org/officeDocument/2006/relationships/slide" Target="/ppt/slides/slide4.xml" Id="Rb21f4fdcbffc475c" /><Relationship Type="http://schemas.openxmlformats.org/officeDocument/2006/relationships/slide" Target="/ppt/slides/slide5.xml" Id="R32167291b181435c" /><Relationship Type="http://schemas.openxmlformats.org/officeDocument/2006/relationships/slide" Target="/ppt/slides/slide6.xml" Id="Rd31403b16f584ae8" /><Relationship Type="http://schemas.openxmlformats.org/officeDocument/2006/relationships/slide" Target="/ppt/slides/slide7.xml" Id="R0cc03cc7dce048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1d67f93a5348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65b819d174412" /><Relationship Type="http://schemas.openxmlformats.org/officeDocument/2006/relationships/theme" Target="/ppt/slideMasters/theme/theme1.xml" Id="R39d338b925f747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e65b819d1744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cdb36a0994f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2f7727cf6f49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9dd1f9f4149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4b68e9ab64d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e468a2a6b4a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73be065ca41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b402612004b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RAYMARK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RAYMARK AS ble etablert [år] og holder til i Fjellhamar.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−69 390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3 966 074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6 467 599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RAYMOND MARKUSSEN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Ringveien 13B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1472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998 423 821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RAYMARK AS</a:t>
            </a:r>
          </a:p>
        </p:txBody>
      </p:sp>
    </p:spTree>
  </p:cSld>
  <p:clrMapOvr>
    <a:masterClrMapping xmlns:a="http://schemas.openxmlformats.org/drawingml/2006/main"/>
  </p:clrMapOvr>
</p:sld>
</file>