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94a2c457043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6ad796f4604b30"/>
  </p:sldMasterIdLst>
  <p:sldIdLst>
    <p:sldId xmlns:r="http://schemas.openxmlformats.org/officeDocument/2006/relationships" id="256" r:id="R5b55381f2eb340ca"/>
    <p:sldId xmlns:r="http://schemas.openxmlformats.org/officeDocument/2006/relationships" id="257" r:id="Raf62a72b91a7460d"/>
    <p:sldId xmlns:r="http://schemas.openxmlformats.org/officeDocument/2006/relationships" id="258" r:id="R07050c5349984465"/>
    <p:sldId xmlns:r="http://schemas.openxmlformats.org/officeDocument/2006/relationships" id="259" r:id="Rd3b69aeeb6354484"/>
    <p:sldId xmlns:r="http://schemas.openxmlformats.org/officeDocument/2006/relationships" id="260" r:id="R62783712c93c4cbf"/>
    <p:sldId xmlns:r="http://schemas.openxmlformats.org/officeDocument/2006/relationships" id="261" r:id="R6bbd2b959bff4342"/>
    <p:sldId xmlns:r="http://schemas.openxmlformats.org/officeDocument/2006/relationships" id="262" r:id="R4e09de3225ad4d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ad796f4604b30" /><Relationship Type="http://schemas.openxmlformats.org/officeDocument/2006/relationships/slide" Target="/ppt/slides/slide1.xml" Id="R5b55381f2eb340ca" /><Relationship Type="http://schemas.openxmlformats.org/officeDocument/2006/relationships/slide" Target="/ppt/slides/slide2.xml" Id="Raf62a72b91a7460d" /><Relationship Type="http://schemas.openxmlformats.org/officeDocument/2006/relationships/slide" Target="/ppt/slides/slide3.xml" Id="R07050c5349984465" /><Relationship Type="http://schemas.openxmlformats.org/officeDocument/2006/relationships/slide" Target="/ppt/slides/slide4.xml" Id="Rd3b69aeeb6354484" /><Relationship Type="http://schemas.openxmlformats.org/officeDocument/2006/relationships/slide" Target="/ppt/slides/slide5.xml" Id="R62783712c93c4cbf" /><Relationship Type="http://schemas.openxmlformats.org/officeDocument/2006/relationships/slide" Target="/ppt/slides/slide6.xml" Id="R6bbd2b959bff4342" /><Relationship Type="http://schemas.openxmlformats.org/officeDocument/2006/relationships/slide" Target="/ppt/slides/slide7.xml" Id="R4e09de3225ad4d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dfb54d89a43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58ae63eb143be" /><Relationship Type="http://schemas.openxmlformats.org/officeDocument/2006/relationships/theme" Target="/ppt/slideMasters/theme/theme1.xml" Id="Rcec64d967d2145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58ae63eb143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34fe51d5a48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b389ba56e49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1e1d7e52843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80911e29a42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a3197d53c45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614d7797548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1a62df87b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RAYMARK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RAYMARK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6 467 599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