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850acfde7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b390a713a4ca9"/>
  </p:sldMasterIdLst>
  <p:sldIdLst>
    <p:sldId xmlns:r="http://schemas.openxmlformats.org/officeDocument/2006/relationships" id="256" r:id="R0a21d021432948e5"/>
    <p:sldId xmlns:r="http://schemas.openxmlformats.org/officeDocument/2006/relationships" id="257" r:id="R23f7c98c9fa448a5"/>
    <p:sldId xmlns:r="http://schemas.openxmlformats.org/officeDocument/2006/relationships" id="258" r:id="R2a7c08bb65284371"/>
    <p:sldId xmlns:r="http://schemas.openxmlformats.org/officeDocument/2006/relationships" id="259" r:id="Rbc9ddade216940ab"/>
    <p:sldId xmlns:r="http://schemas.openxmlformats.org/officeDocument/2006/relationships" id="260" r:id="R1cdefaf8e5dc4408"/>
    <p:sldId xmlns:r="http://schemas.openxmlformats.org/officeDocument/2006/relationships" id="261" r:id="R4010e0fd74844852"/>
    <p:sldId xmlns:r="http://schemas.openxmlformats.org/officeDocument/2006/relationships" id="262" r:id="R9b823dbed403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b390a713a4ca9" /><Relationship Type="http://schemas.openxmlformats.org/officeDocument/2006/relationships/slide" Target="/ppt/slides/slide1.xml" Id="R0a21d021432948e5" /><Relationship Type="http://schemas.openxmlformats.org/officeDocument/2006/relationships/slide" Target="/ppt/slides/slide2.xml" Id="R23f7c98c9fa448a5" /><Relationship Type="http://schemas.openxmlformats.org/officeDocument/2006/relationships/slide" Target="/ppt/slides/slide3.xml" Id="R2a7c08bb65284371" /><Relationship Type="http://schemas.openxmlformats.org/officeDocument/2006/relationships/slide" Target="/ppt/slides/slide4.xml" Id="Rbc9ddade216940ab" /><Relationship Type="http://schemas.openxmlformats.org/officeDocument/2006/relationships/slide" Target="/ppt/slides/slide5.xml" Id="R1cdefaf8e5dc4408" /><Relationship Type="http://schemas.openxmlformats.org/officeDocument/2006/relationships/slide" Target="/ppt/slides/slide6.xml" Id="R4010e0fd74844852" /><Relationship Type="http://schemas.openxmlformats.org/officeDocument/2006/relationships/slide" Target="/ppt/slides/slide7.xml" Id="R9b823dbed403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da0255c72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e0a35a984842" /><Relationship Type="http://schemas.openxmlformats.org/officeDocument/2006/relationships/theme" Target="/ppt/slideMasters/theme/theme1.xml" Id="R3c45ff95c475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2e0a35a98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0dd26c7b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a125528f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587f779c9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9215b8bd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62c7e34c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4f405956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221d796a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