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64ea644076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8cc89510104acb"/>
  </p:sldMasterIdLst>
  <p:sldIdLst>
    <p:sldId xmlns:r="http://schemas.openxmlformats.org/officeDocument/2006/relationships" id="256" r:id="R784ab08b2ff745c1"/>
    <p:sldId xmlns:r="http://schemas.openxmlformats.org/officeDocument/2006/relationships" id="257" r:id="Ra36f9c55897c4dac"/>
    <p:sldId xmlns:r="http://schemas.openxmlformats.org/officeDocument/2006/relationships" id="258" r:id="R4d72b5ec09664c5e"/>
    <p:sldId xmlns:r="http://schemas.openxmlformats.org/officeDocument/2006/relationships" id="259" r:id="Ra82c2fc369b64c54"/>
    <p:sldId xmlns:r="http://schemas.openxmlformats.org/officeDocument/2006/relationships" id="260" r:id="R657038086e0741c5"/>
    <p:sldId xmlns:r="http://schemas.openxmlformats.org/officeDocument/2006/relationships" id="261" r:id="R723ac53a6c33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cc89510104acb" /><Relationship Type="http://schemas.openxmlformats.org/officeDocument/2006/relationships/slide" Target="/ppt/slides/slide1.xml" Id="R784ab08b2ff745c1" /><Relationship Type="http://schemas.openxmlformats.org/officeDocument/2006/relationships/slide" Target="/ppt/slides/slide2.xml" Id="Ra36f9c55897c4dac" /><Relationship Type="http://schemas.openxmlformats.org/officeDocument/2006/relationships/slide" Target="/ppt/slides/slide3.xml" Id="R4d72b5ec09664c5e" /><Relationship Type="http://schemas.openxmlformats.org/officeDocument/2006/relationships/slide" Target="/ppt/slides/slide4.xml" Id="Ra82c2fc369b64c54" /><Relationship Type="http://schemas.openxmlformats.org/officeDocument/2006/relationships/slide" Target="/ppt/slides/slide5.xml" Id="R657038086e0741c5" /><Relationship Type="http://schemas.openxmlformats.org/officeDocument/2006/relationships/slide" Target="/ppt/slides/slide6.xml" Id="R723ac53a6c33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5ad4640e848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ae1a516fa4e39" /><Relationship Type="http://schemas.openxmlformats.org/officeDocument/2006/relationships/theme" Target="/ppt/slideMasters/theme/theme1.xml" Id="R41e9356acbaf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2ae1a516fa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7153f99404a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e42b1a5fc4f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822b08897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471a66a4546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62c592438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4712a1579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BVH-KAPITAL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Vidar Hildre, Rødstilkveien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4049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bjorn@khregn.no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998 419 115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