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a33eee59f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702ee1d7543ec"/>
  </p:sldMasterIdLst>
  <p:sldIdLst>
    <p:sldId xmlns:r="http://schemas.openxmlformats.org/officeDocument/2006/relationships" id="256" r:id="R4eda1e47d49f4820"/>
    <p:sldId xmlns:r="http://schemas.openxmlformats.org/officeDocument/2006/relationships" id="257" r:id="Rc985e0c1f16b460d"/>
    <p:sldId xmlns:r="http://schemas.openxmlformats.org/officeDocument/2006/relationships" id="258" r:id="R78ac310624ad4e94"/>
    <p:sldId xmlns:r="http://schemas.openxmlformats.org/officeDocument/2006/relationships" id="259" r:id="R28314a55c29b47e6"/>
    <p:sldId xmlns:r="http://schemas.openxmlformats.org/officeDocument/2006/relationships" id="260" r:id="R87a7a605abc94f28"/>
    <p:sldId xmlns:r="http://schemas.openxmlformats.org/officeDocument/2006/relationships" id="261" r:id="R005c70eb2a834e41"/>
    <p:sldId xmlns:r="http://schemas.openxmlformats.org/officeDocument/2006/relationships" id="262" r:id="R4b7dcad73f82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702ee1d7543ec" /><Relationship Type="http://schemas.openxmlformats.org/officeDocument/2006/relationships/slide" Target="/ppt/slides/slide1.xml" Id="R4eda1e47d49f4820" /><Relationship Type="http://schemas.openxmlformats.org/officeDocument/2006/relationships/slide" Target="/ppt/slides/slide2.xml" Id="Rc985e0c1f16b460d" /><Relationship Type="http://schemas.openxmlformats.org/officeDocument/2006/relationships/slide" Target="/ppt/slides/slide3.xml" Id="R78ac310624ad4e94" /><Relationship Type="http://schemas.openxmlformats.org/officeDocument/2006/relationships/slide" Target="/ppt/slides/slide4.xml" Id="R28314a55c29b47e6" /><Relationship Type="http://schemas.openxmlformats.org/officeDocument/2006/relationships/slide" Target="/ppt/slides/slide5.xml" Id="R87a7a605abc94f28" /><Relationship Type="http://schemas.openxmlformats.org/officeDocument/2006/relationships/slide" Target="/ppt/slides/slide6.xml" Id="R005c70eb2a834e41" /><Relationship Type="http://schemas.openxmlformats.org/officeDocument/2006/relationships/slide" Target="/ppt/slides/slide7.xml" Id="R4b7dcad73f82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e824da676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ce6eef6934072" /><Relationship Type="http://schemas.openxmlformats.org/officeDocument/2006/relationships/theme" Target="/ppt/slideMasters/theme/theme1.xml" Id="Rfc4df3f91172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ce6eef693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744a9c9a0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b2eaf305a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fb4a4064a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f9b11145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c9ec4ae30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0e41522c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9bde8bb2e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UNIQUE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−7 239 536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455 871 628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STAVSMARK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CAMILLA MARIE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MORTEN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998 415 128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