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14f454122244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5122258d254a3f"/>
  </p:sldMasterIdLst>
  <p:sldIdLst>
    <p:sldId xmlns:r="http://schemas.openxmlformats.org/officeDocument/2006/relationships" id="256" r:id="R7fc54a6b3a7f45b7"/>
    <p:sldId xmlns:r="http://schemas.openxmlformats.org/officeDocument/2006/relationships" id="257" r:id="Re6546f51bd0448c1"/>
    <p:sldId xmlns:r="http://schemas.openxmlformats.org/officeDocument/2006/relationships" id="258" r:id="R28ac1585ebf547cf"/>
    <p:sldId xmlns:r="http://schemas.openxmlformats.org/officeDocument/2006/relationships" id="259" r:id="R7a2023b973364dde"/>
    <p:sldId xmlns:r="http://schemas.openxmlformats.org/officeDocument/2006/relationships" id="260" r:id="R2acd837a39594798"/>
    <p:sldId xmlns:r="http://schemas.openxmlformats.org/officeDocument/2006/relationships" id="261" r:id="R3590cccc80404081"/>
    <p:sldId xmlns:r="http://schemas.openxmlformats.org/officeDocument/2006/relationships" id="262" r:id="R117e882dd5ff44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5122258d254a3f" /><Relationship Type="http://schemas.openxmlformats.org/officeDocument/2006/relationships/slide" Target="/ppt/slides/slide1.xml" Id="R7fc54a6b3a7f45b7" /><Relationship Type="http://schemas.openxmlformats.org/officeDocument/2006/relationships/slide" Target="/ppt/slides/slide2.xml" Id="Re6546f51bd0448c1" /><Relationship Type="http://schemas.openxmlformats.org/officeDocument/2006/relationships/slide" Target="/ppt/slides/slide3.xml" Id="R28ac1585ebf547cf" /><Relationship Type="http://schemas.openxmlformats.org/officeDocument/2006/relationships/slide" Target="/ppt/slides/slide4.xml" Id="R7a2023b973364dde" /><Relationship Type="http://schemas.openxmlformats.org/officeDocument/2006/relationships/slide" Target="/ppt/slides/slide5.xml" Id="R2acd837a39594798" /><Relationship Type="http://schemas.openxmlformats.org/officeDocument/2006/relationships/slide" Target="/ppt/slides/slide6.xml" Id="R3590cccc80404081" /><Relationship Type="http://schemas.openxmlformats.org/officeDocument/2006/relationships/slide" Target="/ppt/slides/slide7.xml" Id="R117e882dd5ff44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03d3c6f7894b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9d7b1963b4d13" /><Relationship Type="http://schemas.openxmlformats.org/officeDocument/2006/relationships/theme" Target="/ppt/slideMasters/theme/theme1.xml" Id="R12f8a18e3f444d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69d7b1963b4d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20834996147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97efbe1fb44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f54e9b1a643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62535a1c349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cdeadc1c14e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746b9a2f745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06ecd9c7e42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VINJE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VINJE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−146 893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2 472 323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70 895 742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72 541 178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SVEIN VINJE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Otto Vinje, Lokes veg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55 21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998 391 474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HOLDING AS</a:t>
            </a:r>
          </a:p>
        </p:txBody>
      </p:sp>
    </p:spTree>
  </p:cSld>
  <p:clrMapOvr>
    <a:masterClrMapping xmlns:a="http://schemas.openxmlformats.org/drawingml/2006/main"/>
  </p:clrMapOvr>
</p:sld>
</file>