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f5e37a0bc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3c8c0390545a9"/>
  </p:sldMasterIdLst>
  <p:sldIdLst>
    <p:sldId xmlns:r="http://schemas.openxmlformats.org/officeDocument/2006/relationships" id="256" r:id="R0b18ad97de4f4592"/>
    <p:sldId xmlns:r="http://schemas.openxmlformats.org/officeDocument/2006/relationships" id="257" r:id="Re6d7e39337024945"/>
    <p:sldId xmlns:r="http://schemas.openxmlformats.org/officeDocument/2006/relationships" id="258" r:id="R76a9f8f5c68d4bbd"/>
    <p:sldId xmlns:r="http://schemas.openxmlformats.org/officeDocument/2006/relationships" id="259" r:id="Rd617e8f20a3d4e30"/>
    <p:sldId xmlns:r="http://schemas.openxmlformats.org/officeDocument/2006/relationships" id="260" r:id="Rb49713d6ac954c77"/>
    <p:sldId xmlns:r="http://schemas.openxmlformats.org/officeDocument/2006/relationships" id="261" r:id="Rc657e713999e4cda"/>
    <p:sldId xmlns:r="http://schemas.openxmlformats.org/officeDocument/2006/relationships" id="262" r:id="R89fd480ec02e49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3c8c0390545a9" /><Relationship Type="http://schemas.openxmlformats.org/officeDocument/2006/relationships/slide" Target="/ppt/slides/slide1.xml" Id="R0b18ad97de4f4592" /><Relationship Type="http://schemas.openxmlformats.org/officeDocument/2006/relationships/slide" Target="/ppt/slides/slide2.xml" Id="Re6d7e39337024945" /><Relationship Type="http://schemas.openxmlformats.org/officeDocument/2006/relationships/slide" Target="/ppt/slides/slide3.xml" Id="R76a9f8f5c68d4bbd" /><Relationship Type="http://schemas.openxmlformats.org/officeDocument/2006/relationships/slide" Target="/ppt/slides/slide4.xml" Id="Rd617e8f20a3d4e30" /><Relationship Type="http://schemas.openxmlformats.org/officeDocument/2006/relationships/slide" Target="/ppt/slides/slide5.xml" Id="Rb49713d6ac954c77" /><Relationship Type="http://schemas.openxmlformats.org/officeDocument/2006/relationships/slide" Target="/ppt/slides/slide6.xml" Id="Rc657e713999e4cda" /><Relationship Type="http://schemas.openxmlformats.org/officeDocument/2006/relationships/slide" Target="/ppt/slides/slide7.xml" Id="R89fd480ec02e49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54daf6fe24b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898313ca64c81" /><Relationship Type="http://schemas.openxmlformats.org/officeDocument/2006/relationships/theme" Target="/ppt/slideMasters/theme/theme1.xml" Id="R8933fb90b10942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a898313ca64c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60208246147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6de4262dc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c24c029d44f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2f4e316c340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958f6205f45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be0113e7540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ff95f5e2743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MOEN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INDUSTRIER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481 980 000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524 396 000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SS-INVEST AS  –  43,6 %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RODO INVEST AS  –  37,3 %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HAVGLØTT AS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NAMSOS INVEST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INVESTIAQ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INDUSTRIER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998 379 830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