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30908df6fa47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c97ab80e38472e"/>
  </p:sldMasterIdLst>
  <p:sldIdLst>
    <p:sldId xmlns:r="http://schemas.openxmlformats.org/officeDocument/2006/relationships" id="256" r:id="R718c8ebc84c14259"/>
    <p:sldId xmlns:r="http://schemas.openxmlformats.org/officeDocument/2006/relationships" id="257" r:id="R25fa82142f7d42ce"/>
    <p:sldId xmlns:r="http://schemas.openxmlformats.org/officeDocument/2006/relationships" id="258" r:id="R707d796e087b4691"/>
    <p:sldId xmlns:r="http://schemas.openxmlformats.org/officeDocument/2006/relationships" id="259" r:id="R18d0739258e24daf"/>
    <p:sldId xmlns:r="http://schemas.openxmlformats.org/officeDocument/2006/relationships" id="260" r:id="R109461593cba4ae5"/>
    <p:sldId xmlns:r="http://schemas.openxmlformats.org/officeDocument/2006/relationships" id="261" r:id="R4c3d71e3a62b4a65"/>
    <p:sldId xmlns:r="http://schemas.openxmlformats.org/officeDocument/2006/relationships" id="262" r:id="R7d5afde013e14f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c97ab80e38472e" /><Relationship Type="http://schemas.openxmlformats.org/officeDocument/2006/relationships/slide" Target="/ppt/slides/slide1.xml" Id="R718c8ebc84c14259" /><Relationship Type="http://schemas.openxmlformats.org/officeDocument/2006/relationships/slide" Target="/ppt/slides/slide2.xml" Id="R25fa82142f7d42ce" /><Relationship Type="http://schemas.openxmlformats.org/officeDocument/2006/relationships/slide" Target="/ppt/slides/slide3.xml" Id="R707d796e087b4691" /><Relationship Type="http://schemas.openxmlformats.org/officeDocument/2006/relationships/slide" Target="/ppt/slides/slide4.xml" Id="R18d0739258e24daf" /><Relationship Type="http://schemas.openxmlformats.org/officeDocument/2006/relationships/slide" Target="/ppt/slides/slide5.xml" Id="R109461593cba4ae5" /><Relationship Type="http://schemas.openxmlformats.org/officeDocument/2006/relationships/slide" Target="/ppt/slides/slide6.xml" Id="R4c3d71e3a62b4a65" /><Relationship Type="http://schemas.openxmlformats.org/officeDocument/2006/relationships/slide" Target="/ppt/slides/slide7.xml" Id="R7d5afde013e14f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47052f1d0f40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d40844fa741fd" /><Relationship Type="http://schemas.openxmlformats.org/officeDocument/2006/relationships/theme" Target="/ppt/slideMasters/theme/theme1.xml" Id="R55c8ed0c569f45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4d40844fa741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cffe0e3654f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8e1c3994541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14699bea147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acdf29449e47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ce4aa1f5c4d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1fe694164f45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a3567aee448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BYGG-TEK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BYGG-TEK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1 618 394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−1 259 163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−1 257 999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−1 260 504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1 451 705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POK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IDDOS AS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Baglervegen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pok@bygg-tek.as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998 378 451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BYGG-TEK AS</a:t>
            </a:r>
          </a:p>
        </p:txBody>
      </p:sp>
    </p:spTree>
  </p:cSld>
  <p:clrMapOvr>
    <a:masterClrMapping xmlns:a="http://schemas.openxmlformats.org/drawingml/2006/main"/>
  </p:clrMapOvr>
</p:sld>
</file>