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596ec4c9041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05ee325d241e2"/>
  </p:sldMasterIdLst>
  <p:sldIdLst>
    <p:sldId xmlns:r="http://schemas.openxmlformats.org/officeDocument/2006/relationships" id="256" r:id="Ra4182cb882474475"/>
    <p:sldId xmlns:r="http://schemas.openxmlformats.org/officeDocument/2006/relationships" id="257" r:id="R569b09e3492947f7"/>
    <p:sldId xmlns:r="http://schemas.openxmlformats.org/officeDocument/2006/relationships" id="258" r:id="Rac22b975f6ba4ca2"/>
    <p:sldId xmlns:r="http://schemas.openxmlformats.org/officeDocument/2006/relationships" id="259" r:id="Rb464addbbc4c4a5a"/>
    <p:sldId xmlns:r="http://schemas.openxmlformats.org/officeDocument/2006/relationships" id="260" r:id="R00114ec278424582"/>
    <p:sldId xmlns:r="http://schemas.openxmlformats.org/officeDocument/2006/relationships" id="261" r:id="R41fd4511641d45da"/>
    <p:sldId xmlns:r="http://schemas.openxmlformats.org/officeDocument/2006/relationships" id="262" r:id="Rf151ea63f9db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05ee325d241e2" /><Relationship Type="http://schemas.openxmlformats.org/officeDocument/2006/relationships/slide" Target="/ppt/slides/slide1.xml" Id="Ra4182cb882474475" /><Relationship Type="http://schemas.openxmlformats.org/officeDocument/2006/relationships/slide" Target="/ppt/slides/slide2.xml" Id="R569b09e3492947f7" /><Relationship Type="http://schemas.openxmlformats.org/officeDocument/2006/relationships/slide" Target="/ppt/slides/slide3.xml" Id="Rac22b975f6ba4ca2" /><Relationship Type="http://schemas.openxmlformats.org/officeDocument/2006/relationships/slide" Target="/ppt/slides/slide4.xml" Id="Rb464addbbc4c4a5a" /><Relationship Type="http://schemas.openxmlformats.org/officeDocument/2006/relationships/slide" Target="/ppt/slides/slide5.xml" Id="R00114ec278424582" /><Relationship Type="http://schemas.openxmlformats.org/officeDocument/2006/relationships/slide" Target="/ppt/slides/slide6.xml" Id="R41fd4511641d45da" /><Relationship Type="http://schemas.openxmlformats.org/officeDocument/2006/relationships/slide" Target="/ppt/slides/slide7.xml" Id="Rf151ea63f9db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7d1b59f73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50e674d4240a8" /><Relationship Type="http://schemas.openxmlformats.org/officeDocument/2006/relationships/theme" Target="/ppt/slideMasters/theme/theme1.xml" Id="R77ca5b849087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50e674d42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f531e6008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5f865818f49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55bd92c844b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902643313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e8abffacd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07dcf13ca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498b4ddf0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OS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10 950 102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4 808 166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ENGEBAKKEN PER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ODDVEIG RYEN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KEISERÅS KARIN SYNNØVE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PRESTHAGEN STEIN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MYRTRØEN ODD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998 355 362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