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8d2d74991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bb863a88145b7"/>
  </p:sldMasterIdLst>
  <p:sldIdLst>
    <p:sldId xmlns:r="http://schemas.openxmlformats.org/officeDocument/2006/relationships" id="256" r:id="R0eb4608352034a1e"/>
    <p:sldId xmlns:r="http://schemas.openxmlformats.org/officeDocument/2006/relationships" id="257" r:id="R01ae50bd357d4c17"/>
    <p:sldId xmlns:r="http://schemas.openxmlformats.org/officeDocument/2006/relationships" id="258" r:id="Re23a75af47a54d58"/>
    <p:sldId xmlns:r="http://schemas.openxmlformats.org/officeDocument/2006/relationships" id="259" r:id="Rc7ab3dd21b864d8c"/>
    <p:sldId xmlns:r="http://schemas.openxmlformats.org/officeDocument/2006/relationships" id="260" r:id="R1f7225b8e5834bb4"/>
    <p:sldId xmlns:r="http://schemas.openxmlformats.org/officeDocument/2006/relationships" id="261" r:id="R7bd4fa881159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bb863a88145b7" /><Relationship Type="http://schemas.openxmlformats.org/officeDocument/2006/relationships/slide" Target="/ppt/slides/slide1.xml" Id="R0eb4608352034a1e" /><Relationship Type="http://schemas.openxmlformats.org/officeDocument/2006/relationships/slide" Target="/ppt/slides/slide2.xml" Id="R01ae50bd357d4c17" /><Relationship Type="http://schemas.openxmlformats.org/officeDocument/2006/relationships/slide" Target="/ppt/slides/slide3.xml" Id="Re23a75af47a54d58" /><Relationship Type="http://schemas.openxmlformats.org/officeDocument/2006/relationships/slide" Target="/ppt/slides/slide4.xml" Id="Rc7ab3dd21b864d8c" /><Relationship Type="http://schemas.openxmlformats.org/officeDocument/2006/relationships/slide" Target="/ppt/slides/slide5.xml" Id="R1f7225b8e5834bb4" /><Relationship Type="http://schemas.openxmlformats.org/officeDocument/2006/relationships/slide" Target="/ppt/slides/slide6.xml" Id="R7bd4fa881159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84592af1e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89bd4d0f4a9c" /><Relationship Type="http://schemas.openxmlformats.org/officeDocument/2006/relationships/theme" Target="/ppt/slideMasters/theme/theme1.xml" Id="R8fab3719ff72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1589bd4d0f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08be66f2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3d2def1a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980c44edd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6164cc11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0ee96a204d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e441d9bd4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