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c9638eaa7a47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70914fdfb4475d"/>
  </p:sldMasterIdLst>
  <p:sldIdLst>
    <p:sldId xmlns:r="http://schemas.openxmlformats.org/officeDocument/2006/relationships" id="256" r:id="Rd070050be5434259"/>
    <p:sldId xmlns:r="http://schemas.openxmlformats.org/officeDocument/2006/relationships" id="257" r:id="Rb8c5d4c7ee6148c0"/>
    <p:sldId xmlns:r="http://schemas.openxmlformats.org/officeDocument/2006/relationships" id="258" r:id="R3979997eed9c47a9"/>
    <p:sldId xmlns:r="http://schemas.openxmlformats.org/officeDocument/2006/relationships" id="259" r:id="R797a2b009057433d"/>
    <p:sldId xmlns:r="http://schemas.openxmlformats.org/officeDocument/2006/relationships" id="260" r:id="Rc9dc878600fb4854"/>
    <p:sldId xmlns:r="http://schemas.openxmlformats.org/officeDocument/2006/relationships" id="261" r:id="R4007cd2baaf14beb"/>
    <p:sldId xmlns:r="http://schemas.openxmlformats.org/officeDocument/2006/relationships" id="262" r:id="R040d961a301b4e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0914fdfb4475d" /><Relationship Type="http://schemas.openxmlformats.org/officeDocument/2006/relationships/slide" Target="/ppt/slides/slide1.xml" Id="Rd070050be5434259" /><Relationship Type="http://schemas.openxmlformats.org/officeDocument/2006/relationships/slide" Target="/ppt/slides/slide2.xml" Id="Rb8c5d4c7ee6148c0" /><Relationship Type="http://schemas.openxmlformats.org/officeDocument/2006/relationships/slide" Target="/ppt/slides/slide3.xml" Id="R3979997eed9c47a9" /><Relationship Type="http://schemas.openxmlformats.org/officeDocument/2006/relationships/slide" Target="/ppt/slides/slide4.xml" Id="R797a2b009057433d" /><Relationship Type="http://schemas.openxmlformats.org/officeDocument/2006/relationships/slide" Target="/ppt/slides/slide5.xml" Id="Rc9dc878600fb4854" /><Relationship Type="http://schemas.openxmlformats.org/officeDocument/2006/relationships/slide" Target="/ppt/slides/slide6.xml" Id="R4007cd2baaf14beb" /><Relationship Type="http://schemas.openxmlformats.org/officeDocument/2006/relationships/slide" Target="/ppt/slides/slide7.xml" Id="R040d961a301b4e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5479e7e64c44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c280478fd4ed6" /><Relationship Type="http://schemas.openxmlformats.org/officeDocument/2006/relationships/theme" Target="/ppt/slideMasters/theme/theme1.xml" Id="Rb409af52d60d42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5c280478fd4e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7820f5f8842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bd57866bd48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e8a7b296845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4d46846dd44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48dec6cc34a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49c88ff6541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759afad504b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V-INVEST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−251 350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139 140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1 065 693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1 265 693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ØSTBU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Viborgvegen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vidar@ostbu.no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998 317 568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