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d1399e97d04fb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c469011e16e4ca0"/>
  </p:sldMasterIdLst>
  <p:sldIdLst>
    <p:sldId xmlns:r="http://schemas.openxmlformats.org/officeDocument/2006/relationships" id="256" r:id="R52b4d4d5d0a84844"/>
    <p:sldId xmlns:r="http://schemas.openxmlformats.org/officeDocument/2006/relationships" id="257" r:id="R396a6b07080547c1"/>
    <p:sldId xmlns:r="http://schemas.openxmlformats.org/officeDocument/2006/relationships" id="258" r:id="Raa581ce851e24d69"/>
    <p:sldId xmlns:r="http://schemas.openxmlformats.org/officeDocument/2006/relationships" id="259" r:id="Rd64141249fd14676"/>
    <p:sldId xmlns:r="http://schemas.openxmlformats.org/officeDocument/2006/relationships" id="260" r:id="Rd414f590d2044b85"/>
    <p:sldId xmlns:r="http://schemas.openxmlformats.org/officeDocument/2006/relationships" id="261" r:id="Ra48b4a05c9f649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469011e16e4ca0" /><Relationship Type="http://schemas.openxmlformats.org/officeDocument/2006/relationships/slide" Target="/ppt/slides/slide1.xml" Id="R52b4d4d5d0a84844" /><Relationship Type="http://schemas.openxmlformats.org/officeDocument/2006/relationships/slide" Target="/ppt/slides/slide2.xml" Id="R396a6b07080547c1" /><Relationship Type="http://schemas.openxmlformats.org/officeDocument/2006/relationships/slide" Target="/ppt/slides/slide3.xml" Id="Raa581ce851e24d69" /><Relationship Type="http://schemas.openxmlformats.org/officeDocument/2006/relationships/slide" Target="/ppt/slides/slide4.xml" Id="Rd64141249fd14676" /><Relationship Type="http://schemas.openxmlformats.org/officeDocument/2006/relationships/slide" Target="/ppt/slides/slide5.xml" Id="Rd414f590d2044b85" /><Relationship Type="http://schemas.openxmlformats.org/officeDocument/2006/relationships/slide" Target="/ppt/slides/slide6.xml" Id="Ra48b4a05c9f649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92c8a830fc45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64d1ac52cf4357" /><Relationship Type="http://schemas.openxmlformats.org/officeDocument/2006/relationships/theme" Target="/ppt/slideMasters/theme/theme1.xml" Id="Rf6ec23601f2b410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64d1ac52cf43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87d33a591e44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aecba75212474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c281f5185842b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ee4872fef14ee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e82c18f19348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409d60ac5f427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V-INVEST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Viborgvegen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2316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vidar@ostbu.no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998 317 568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V-INVEST AS</a:t>
            </a:r>
          </a:p>
        </p:txBody>
      </p:sp>
    </p:spTree>
  </p:cSld>
  <p:clrMapOvr>
    <a:masterClrMapping xmlns:a="http://schemas.openxmlformats.org/drawingml/2006/main"/>
  </p:clrMapOvr>
</p:sld>
</file>