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1fccbd7b0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f5e0d03bb4014"/>
  </p:sldMasterIdLst>
  <p:sldIdLst>
    <p:sldId xmlns:r="http://schemas.openxmlformats.org/officeDocument/2006/relationships" id="256" r:id="Rcba65748edb548b2"/>
    <p:sldId xmlns:r="http://schemas.openxmlformats.org/officeDocument/2006/relationships" id="257" r:id="R054cbcc016374c98"/>
    <p:sldId xmlns:r="http://schemas.openxmlformats.org/officeDocument/2006/relationships" id="258" r:id="Rd395d5251ea54fac"/>
    <p:sldId xmlns:r="http://schemas.openxmlformats.org/officeDocument/2006/relationships" id="259" r:id="R1430c403fbaf43ba"/>
    <p:sldId xmlns:r="http://schemas.openxmlformats.org/officeDocument/2006/relationships" id="260" r:id="R00eb749b2cfe4255"/>
    <p:sldId xmlns:r="http://schemas.openxmlformats.org/officeDocument/2006/relationships" id="261" r:id="R910491bf8c3246eb"/>
    <p:sldId xmlns:r="http://schemas.openxmlformats.org/officeDocument/2006/relationships" id="262" r:id="Rc8409fc92870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f5e0d03bb4014" /><Relationship Type="http://schemas.openxmlformats.org/officeDocument/2006/relationships/slide" Target="/ppt/slides/slide1.xml" Id="Rcba65748edb548b2" /><Relationship Type="http://schemas.openxmlformats.org/officeDocument/2006/relationships/slide" Target="/ppt/slides/slide2.xml" Id="R054cbcc016374c98" /><Relationship Type="http://schemas.openxmlformats.org/officeDocument/2006/relationships/slide" Target="/ppt/slides/slide3.xml" Id="Rd395d5251ea54fac" /><Relationship Type="http://schemas.openxmlformats.org/officeDocument/2006/relationships/slide" Target="/ppt/slides/slide4.xml" Id="R1430c403fbaf43ba" /><Relationship Type="http://schemas.openxmlformats.org/officeDocument/2006/relationships/slide" Target="/ppt/slides/slide5.xml" Id="R00eb749b2cfe4255" /><Relationship Type="http://schemas.openxmlformats.org/officeDocument/2006/relationships/slide" Target="/ppt/slides/slide6.xml" Id="R910491bf8c3246eb" /><Relationship Type="http://schemas.openxmlformats.org/officeDocument/2006/relationships/slide" Target="/ppt/slides/slide7.xml" Id="Rc8409fc92870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1da951a4e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8733f18849b5" /><Relationship Type="http://schemas.openxmlformats.org/officeDocument/2006/relationships/theme" Target="/ppt/slideMasters/theme/theme1.xml" Id="R1045ce54991b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b8733f188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366a0963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f2cbe52a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25264a8e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30b016af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25234f390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4e780186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88369a3a0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LEOMEDICUS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16 905 788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LØVE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veg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998 311 683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