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3e564599e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1288f9126f48dd"/>
  </p:sldMasterIdLst>
  <p:sldIdLst>
    <p:sldId xmlns:r="http://schemas.openxmlformats.org/officeDocument/2006/relationships" id="256" r:id="R5ff9f00d0baf415e"/>
    <p:sldId xmlns:r="http://schemas.openxmlformats.org/officeDocument/2006/relationships" id="257" r:id="R876a908cc7cb4e32"/>
    <p:sldId xmlns:r="http://schemas.openxmlformats.org/officeDocument/2006/relationships" id="258" r:id="R053d8f1986ac4158"/>
    <p:sldId xmlns:r="http://schemas.openxmlformats.org/officeDocument/2006/relationships" id="259" r:id="Ra25928ca89764eab"/>
    <p:sldId xmlns:r="http://schemas.openxmlformats.org/officeDocument/2006/relationships" id="260" r:id="R58e952c2d4f54cd9"/>
    <p:sldId xmlns:r="http://schemas.openxmlformats.org/officeDocument/2006/relationships" id="261" r:id="R504f908ac4b24790"/>
    <p:sldId xmlns:r="http://schemas.openxmlformats.org/officeDocument/2006/relationships" id="262" r:id="R7a7b269f069d4a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288f9126f48dd" /><Relationship Type="http://schemas.openxmlformats.org/officeDocument/2006/relationships/slide" Target="/ppt/slides/slide1.xml" Id="R5ff9f00d0baf415e" /><Relationship Type="http://schemas.openxmlformats.org/officeDocument/2006/relationships/slide" Target="/ppt/slides/slide2.xml" Id="R876a908cc7cb4e32" /><Relationship Type="http://schemas.openxmlformats.org/officeDocument/2006/relationships/slide" Target="/ppt/slides/slide3.xml" Id="R053d8f1986ac4158" /><Relationship Type="http://schemas.openxmlformats.org/officeDocument/2006/relationships/slide" Target="/ppt/slides/slide4.xml" Id="Ra25928ca89764eab" /><Relationship Type="http://schemas.openxmlformats.org/officeDocument/2006/relationships/slide" Target="/ppt/slides/slide5.xml" Id="R58e952c2d4f54cd9" /><Relationship Type="http://schemas.openxmlformats.org/officeDocument/2006/relationships/slide" Target="/ppt/slides/slide6.xml" Id="R504f908ac4b24790" /><Relationship Type="http://schemas.openxmlformats.org/officeDocument/2006/relationships/slide" Target="/ppt/slides/slide7.xml" Id="R7a7b269f069d4a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d09e8e9e54d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aa934ebf14c79" /><Relationship Type="http://schemas.openxmlformats.org/officeDocument/2006/relationships/theme" Target="/ppt/slideMasters/theme/theme1.xml" Id="Ra1c35a661c4243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aa934ebf14c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798583417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c1c7af2e343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c361be8214f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9ffa8e10d43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80c80c5094c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9e3ed3ac941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f67bb33a444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21 310 776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12 415 947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Sandeidvegen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998 248 825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