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5955fe592248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440facd055409a"/>
  </p:sldMasterIdLst>
  <p:sldIdLst>
    <p:sldId xmlns:r="http://schemas.openxmlformats.org/officeDocument/2006/relationships" id="256" r:id="R211f531340ca457e"/>
    <p:sldId xmlns:r="http://schemas.openxmlformats.org/officeDocument/2006/relationships" id="257" r:id="R629121320be64b89"/>
    <p:sldId xmlns:r="http://schemas.openxmlformats.org/officeDocument/2006/relationships" id="258" r:id="Rea520e4b2f924005"/>
    <p:sldId xmlns:r="http://schemas.openxmlformats.org/officeDocument/2006/relationships" id="259" r:id="R20ef5651df0e42d3"/>
    <p:sldId xmlns:r="http://schemas.openxmlformats.org/officeDocument/2006/relationships" id="260" r:id="R0af319a1d49242c5"/>
    <p:sldId xmlns:r="http://schemas.openxmlformats.org/officeDocument/2006/relationships" id="261" r:id="R653cafe8c94842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440facd055409a" /><Relationship Type="http://schemas.openxmlformats.org/officeDocument/2006/relationships/slide" Target="/ppt/slides/slide1.xml" Id="R211f531340ca457e" /><Relationship Type="http://schemas.openxmlformats.org/officeDocument/2006/relationships/slide" Target="/ppt/slides/slide2.xml" Id="R629121320be64b89" /><Relationship Type="http://schemas.openxmlformats.org/officeDocument/2006/relationships/slide" Target="/ppt/slides/slide3.xml" Id="Rea520e4b2f924005" /><Relationship Type="http://schemas.openxmlformats.org/officeDocument/2006/relationships/slide" Target="/ppt/slides/slide4.xml" Id="R20ef5651df0e42d3" /><Relationship Type="http://schemas.openxmlformats.org/officeDocument/2006/relationships/slide" Target="/ppt/slides/slide5.xml" Id="R0af319a1d49242c5" /><Relationship Type="http://schemas.openxmlformats.org/officeDocument/2006/relationships/slide" Target="/ppt/slides/slide6.xml" Id="R653cafe8c94842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68e3d5a80746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7e4b8d75941f7" /><Relationship Type="http://schemas.openxmlformats.org/officeDocument/2006/relationships/theme" Target="/ppt/slideMasters/theme/theme1.xml" Id="Rccfd104fb1cd4b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f7e4b8d75941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c1ce88a2243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a4e09820344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97cf8f6874e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761faf51a4a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247bfa77146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02fb5654e44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ORKLA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 REGNSKAP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9 076 509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1 005 227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781 539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1 200 902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3 778 006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7075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post@orklaregnskap.no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www.orklaregnskap.no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998 243 432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