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70bc1cc30b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b6439bc88540a3"/>
  </p:sldMasterIdLst>
  <p:sldIdLst>
    <p:sldId xmlns:r="http://schemas.openxmlformats.org/officeDocument/2006/relationships" id="256" r:id="R6bc963add4a140ef"/>
    <p:sldId xmlns:r="http://schemas.openxmlformats.org/officeDocument/2006/relationships" id="257" r:id="R73c6a419d5a84fc4"/>
    <p:sldId xmlns:r="http://schemas.openxmlformats.org/officeDocument/2006/relationships" id="258" r:id="R0d79c60a1fb04b1c"/>
    <p:sldId xmlns:r="http://schemas.openxmlformats.org/officeDocument/2006/relationships" id="259" r:id="R25ac323990854b85"/>
    <p:sldId xmlns:r="http://schemas.openxmlformats.org/officeDocument/2006/relationships" id="260" r:id="Rfb6b7c7942074688"/>
    <p:sldId xmlns:r="http://schemas.openxmlformats.org/officeDocument/2006/relationships" id="261" r:id="Rc9b8e650b0d1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6439bc88540a3" /><Relationship Type="http://schemas.openxmlformats.org/officeDocument/2006/relationships/slide" Target="/ppt/slides/slide1.xml" Id="R6bc963add4a140ef" /><Relationship Type="http://schemas.openxmlformats.org/officeDocument/2006/relationships/slide" Target="/ppt/slides/slide2.xml" Id="R73c6a419d5a84fc4" /><Relationship Type="http://schemas.openxmlformats.org/officeDocument/2006/relationships/slide" Target="/ppt/slides/slide3.xml" Id="R0d79c60a1fb04b1c" /><Relationship Type="http://schemas.openxmlformats.org/officeDocument/2006/relationships/slide" Target="/ppt/slides/slide4.xml" Id="R25ac323990854b85" /><Relationship Type="http://schemas.openxmlformats.org/officeDocument/2006/relationships/slide" Target="/ppt/slides/slide5.xml" Id="Rfb6b7c7942074688" /><Relationship Type="http://schemas.openxmlformats.org/officeDocument/2006/relationships/slide" Target="/ppt/slides/slide6.xml" Id="Rc9b8e650b0d1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9b49b6382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89bae922e4b52" /><Relationship Type="http://schemas.openxmlformats.org/officeDocument/2006/relationships/theme" Target="/ppt/slideMasters/theme/theme1.xml" Id="Rf752edbefb44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89bae922e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382dba089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7d31f33c9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a624d5f78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ceac733b41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0e003d933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dd41df4d54f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ORKLA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post@orklaregnskap.no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www.orklaregnskap.no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998 243 432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REGNSKAP AS</a:t>
            </a:r>
          </a:p>
        </p:txBody>
      </p:sp>
    </p:spTree>
  </p:cSld>
  <p:clrMapOvr>
    <a:masterClrMapping xmlns:a="http://schemas.openxmlformats.org/drawingml/2006/main"/>
  </p:clrMapOvr>
</p:sld>
</file>