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ae85a65fb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619deb59d411e"/>
  </p:sldMasterIdLst>
  <p:sldIdLst>
    <p:sldId xmlns:r="http://schemas.openxmlformats.org/officeDocument/2006/relationships" id="256" r:id="Rf9aa3015981d47d3"/>
    <p:sldId xmlns:r="http://schemas.openxmlformats.org/officeDocument/2006/relationships" id="257" r:id="R3a94277817234887"/>
    <p:sldId xmlns:r="http://schemas.openxmlformats.org/officeDocument/2006/relationships" id="258" r:id="R5efba814f9e74b45"/>
    <p:sldId xmlns:r="http://schemas.openxmlformats.org/officeDocument/2006/relationships" id="259" r:id="Rd4ea45552cc845a1"/>
    <p:sldId xmlns:r="http://schemas.openxmlformats.org/officeDocument/2006/relationships" id="260" r:id="R1cd75b8ba07744e3"/>
    <p:sldId xmlns:r="http://schemas.openxmlformats.org/officeDocument/2006/relationships" id="261" r:id="R4cd8a4ee55954465"/>
    <p:sldId xmlns:r="http://schemas.openxmlformats.org/officeDocument/2006/relationships" id="262" r:id="Rb53fea6cce1d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619deb59d411e" /><Relationship Type="http://schemas.openxmlformats.org/officeDocument/2006/relationships/slide" Target="/ppt/slides/slide1.xml" Id="Rf9aa3015981d47d3" /><Relationship Type="http://schemas.openxmlformats.org/officeDocument/2006/relationships/slide" Target="/ppt/slides/slide2.xml" Id="R3a94277817234887" /><Relationship Type="http://schemas.openxmlformats.org/officeDocument/2006/relationships/slide" Target="/ppt/slides/slide3.xml" Id="R5efba814f9e74b45" /><Relationship Type="http://schemas.openxmlformats.org/officeDocument/2006/relationships/slide" Target="/ppt/slides/slide4.xml" Id="Rd4ea45552cc845a1" /><Relationship Type="http://schemas.openxmlformats.org/officeDocument/2006/relationships/slide" Target="/ppt/slides/slide5.xml" Id="R1cd75b8ba07744e3" /><Relationship Type="http://schemas.openxmlformats.org/officeDocument/2006/relationships/slide" Target="/ppt/slides/slide6.xml" Id="R4cd8a4ee55954465" /><Relationship Type="http://schemas.openxmlformats.org/officeDocument/2006/relationships/slide" Target="/ppt/slides/slide7.xml" Id="Rb53fea6cce1d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c93a958cd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7bc91e13344fd" /><Relationship Type="http://schemas.openxmlformats.org/officeDocument/2006/relationships/theme" Target="/ppt/slideMasters/theme/theme1.xml" Id="Re884e71911c0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47bc91e13344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55e9ca1b3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e70e1c15b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29b359dac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6c76517bc4d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5272abbc8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6fa101fd8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fa8c1f68e4d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1 659 374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1 774 247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HOFSETH JAN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998 230 438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