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b266d720b645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066723040a4b05"/>
  </p:sldMasterIdLst>
  <p:sldIdLst>
    <p:sldId xmlns:r="http://schemas.openxmlformats.org/officeDocument/2006/relationships" id="256" r:id="Rd1d34d099b754304"/>
    <p:sldId xmlns:r="http://schemas.openxmlformats.org/officeDocument/2006/relationships" id="257" r:id="R26c959653c35442b"/>
    <p:sldId xmlns:r="http://schemas.openxmlformats.org/officeDocument/2006/relationships" id="258" r:id="R78e5a891597d4799"/>
    <p:sldId xmlns:r="http://schemas.openxmlformats.org/officeDocument/2006/relationships" id="259" r:id="R1de890c92415451a"/>
    <p:sldId xmlns:r="http://schemas.openxmlformats.org/officeDocument/2006/relationships" id="260" r:id="R1cad1abc5e4d4cde"/>
    <p:sldId xmlns:r="http://schemas.openxmlformats.org/officeDocument/2006/relationships" id="261" r:id="Rccc883e7f1be46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066723040a4b05" /><Relationship Type="http://schemas.openxmlformats.org/officeDocument/2006/relationships/slide" Target="/ppt/slides/slide1.xml" Id="Rd1d34d099b754304" /><Relationship Type="http://schemas.openxmlformats.org/officeDocument/2006/relationships/slide" Target="/ppt/slides/slide2.xml" Id="R26c959653c35442b" /><Relationship Type="http://schemas.openxmlformats.org/officeDocument/2006/relationships/slide" Target="/ppt/slides/slide3.xml" Id="R78e5a891597d4799" /><Relationship Type="http://schemas.openxmlformats.org/officeDocument/2006/relationships/slide" Target="/ppt/slides/slide4.xml" Id="R1de890c92415451a" /><Relationship Type="http://schemas.openxmlformats.org/officeDocument/2006/relationships/slide" Target="/ppt/slides/slide5.xml" Id="R1cad1abc5e4d4cde" /><Relationship Type="http://schemas.openxmlformats.org/officeDocument/2006/relationships/slide" Target="/ppt/slides/slide6.xml" Id="Rccc883e7f1be46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29a46210742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e6c3ae0b04c76" /><Relationship Type="http://schemas.openxmlformats.org/officeDocument/2006/relationships/theme" Target="/ppt/slideMasters/theme/theme1.xml" Id="R3ea2b0e8983b44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ee6c3ae0b04c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57515f5cc46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f8a162e9944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cae1ac1a646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c13d8b3e04a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7a403f80c41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3f6bb81134f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Fasanfaret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2032 Maura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998 230 438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