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9ccbfc877945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21a3e3b5f54cd3"/>
  </p:sldMasterIdLst>
  <p:sldIdLst>
    <p:sldId xmlns:r="http://schemas.openxmlformats.org/officeDocument/2006/relationships" id="256" r:id="Refd6162f6fff423d"/>
    <p:sldId xmlns:r="http://schemas.openxmlformats.org/officeDocument/2006/relationships" id="257" r:id="R97c7fe8b203c4a80"/>
    <p:sldId xmlns:r="http://schemas.openxmlformats.org/officeDocument/2006/relationships" id="258" r:id="R154a170ac4cf49e3"/>
    <p:sldId xmlns:r="http://schemas.openxmlformats.org/officeDocument/2006/relationships" id="259" r:id="R41d005ce858f4a61"/>
    <p:sldId xmlns:r="http://schemas.openxmlformats.org/officeDocument/2006/relationships" id="260" r:id="R3c88070263544b53"/>
    <p:sldId xmlns:r="http://schemas.openxmlformats.org/officeDocument/2006/relationships" id="261" r:id="R35f1265a789d44c0"/>
    <p:sldId xmlns:r="http://schemas.openxmlformats.org/officeDocument/2006/relationships" id="262" r:id="R6c637e85a0804a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21a3e3b5f54cd3" /><Relationship Type="http://schemas.openxmlformats.org/officeDocument/2006/relationships/slide" Target="/ppt/slides/slide1.xml" Id="Refd6162f6fff423d" /><Relationship Type="http://schemas.openxmlformats.org/officeDocument/2006/relationships/slide" Target="/ppt/slides/slide2.xml" Id="R97c7fe8b203c4a80" /><Relationship Type="http://schemas.openxmlformats.org/officeDocument/2006/relationships/slide" Target="/ppt/slides/slide3.xml" Id="R154a170ac4cf49e3" /><Relationship Type="http://schemas.openxmlformats.org/officeDocument/2006/relationships/slide" Target="/ppt/slides/slide4.xml" Id="R41d005ce858f4a61" /><Relationship Type="http://schemas.openxmlformats.org/officeDocument/2006/relationships/slide" Target="/ppt/slides/slide5.xml" Id="R3c88070263544b53" /><Relationship Type="http://schemas.openxmlformats.org/officeDocument/2006/relationships/slide" Target="/ppt/slides/slide6.xml" Id="R35f1265a789d44c0" /><Relationship Type="http://schemas.openxmlformats.org/officeDocument/2006/relationships/slide" Target="/ppt/slides/slide7.xml" Id="R6c637e85a0804a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02e21315646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eab3ef79f4fbd" /><Relationship Type="http://schemas.openxmlformats.org/officeDocument/2006/relationships/theme" Target="/ppt/slideMasters/theme/theme1.xml" Id="R5cb20e51af784b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6eab3ef79f4f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db4e60a8e41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c472a51664b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88c3d31094d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d8117ecb349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83d3a236c40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5363648be45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a683156424d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GANN 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GANN 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GANN TRE HOLDING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GANN 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GANN 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GANN 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−128 822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−1 286 570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20 419 288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33 064 532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GANN 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 HOLDING AS  –  32,9 %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LODE INVESTERING AS  –  22,1 %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WIIG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VÅLAND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MIDTTUN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NORUND SØYLAND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GANN 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Bjorhaugslettå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998 197 848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GANN TRE HOLDING AS</a:t>
            </a:r>
          </a:p>
        </p:txBody>
      </p:sp>
    </p:spTree>
  </p:cSld>
  <p:clrMapOvr>
    <a:masterClrMapping xmlns:a="http://schemas.openxmlformats.org/drawingml/2006/main"/>
  </p:clrMapOvr>
</p:sld>
</file>