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eeaceea6b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0b7e3fada4723"/>
  </p:sldMasterIdLst>
  <p:sldIdLst>
    <p:sldId xmlns:r="http://schemas.openxmlformats.org/officeDocument/2006/relationships" id="256" r:id="R1093a05717d847f4"/>
    <p:sldId xmlns:r="http://schemas.openxmlformats.org/officeDocument/2006/relationships" id="257" r:id="Rfa60ef86c3aa4086"/>
    <p:sldId xmlns:r="http://schemas.openxmlformats.org/officeDocument/2006/relationships" id="258" r:id="R44147161dd154e4b"/>
    <p:sldId xmlns:r="http://schemas.openxmlformats.org/officeDocument/2006/relationships" id="259" r:id="R8c79388a53ac4dd8"/>
    <p:sldId xmlns:r="http://schemas.openxmlformats.org/officeDocument/2006/relationships" id="260" r:id="Rd019b1e190194069"/>
    <p:sldId xmlns:r="http://schemas.openxmlformats.org/officeDocument/2006/relationships" id="261" r:id="R6920db5076144f4f"/>
    <p:sldId xmlns:r="http://schemas.openxmlformats.org/officeDocument/2006/relationships" id="262" r:id="Rf3bfaa6f373845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0b7e3fada4723" /><Relationship Type="http://schemas.openxmlformats.org/officeDocument/2006/relationships/slide" Target="/ppt/slides/slide1.xml" Id="R1093a05717d847f4" /><Relationship Type="http://schemas.openxmlformats.org/officeDocument/2006/relationships/slide" Target="/ppt/slides/slide2.xml" Id="Rfa60ef86c3aa4086" /><Relationship Type="http://schemas.openxmlformats.org/officeDocument/2006/relationships/slide" Target="/ppt/slides/slide3.xml" Id="R44147161dd154e4b" /><Relationship Type="http://schemas.openxmlformats.org/officeDocument/2006/relationships/slide" Target="/ppt/slides/slide4.xml" Id="R8c79388a53ac4dd8" /><Relationship Type="http://schemas.openxmlformats.org/officeDocument/2006/relationships/slide" Target="/ppt/slides/slide5.xml" Id="Rd019b1e190194069" /><Relationship Type="http://schemas.openxmlformats.org/officeDocument/2006/relationships/slide" Target="/ppt/slides/slide6.xml" Id="R6920db5076144f4f" /><Relationship Type="http://schemas.openxmlformats.org/officeDocument/2006/relationships/slide" Target="/ppt/slides/slide7.xml" Id="Rf3bfaa6f373845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0edfcc3d944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02d32bc9b4d28" /><Relationship Type="http://schemas.openxmlformats.org/officeDocument/2006/relationships/theme" Target="/ppt/slideMasters/theme/theme1.xml" Id="R0d37ec761f1e46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d02d32bc9b4d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f5e21d81246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f8f324e534d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969766378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fe0e22cb946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650488202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ec8b7a1674d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797e4de4c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SAGAFJORD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SAGAFJORD DRIFT AS ble etablert [år] og holder til i Sæbø.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info@sagafjordhotel.no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