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0eae77ede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9050953c34677"/>
  </p:sldMasterIdLst>
  <p:sldIdLst>
    <p:sldId xmlns:r="http://schemas.openxmlformats.org/officeDocument/2006/relationships" id="256" r:id="R1a79daa4310449bf"/>
    <p:sldId xmlns:r="http://schemas.openxmlformats.org/officeDocument/2006/relationships" id="257" r:id="Rd0f61dd9f3e74fe8"/>
    <p:sldId xmlns:r="http://schemas.openxmlformats.org/officeDocument/2006/relationships" id="258" r:id="R272d2136ec9d4e36"/>
    <p:sldId xmlns:r="http://schemas.openxmlformats.org/officeDocument/2006/relationships" id="259" r:id="Rc9f5c61773cd4a59"/>
    <p:sldId xmlns:r="http://schemas.openxmlformats.org/officeDocument/2006/relationships" id="260" r:id="Rcb4bd60803f743b1"/>
    <p:sldId xmlns:r="http://schemas.openxmlformats.org/officeDocument/2006/relationships" id="261" r:id="R3bf8627e45ec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9050953c34677" /><Relationship Type="http://schemas.openxmlformats.org/officeDocument/2006/relationships/slide" Target="/ppt/slides/slide1.xml" Id="R1a79daa4310449bf" /><Relationship Type="http://schemas.openxmlformats.org/officeDocument/2006/relationships/slide" Target="/ppt/slides/slide2.xml" Id="Rd0f61dd9f3e74fe8" /><Relationship Type="http://schemas.openxmlformats.org/officeDocument/2006/relationships/slide" Target="/ppt/slides/slide3.xml" Id="R272d2136ec9d4e36" /><Relationship Type="http://schemas.openxmlformats.org/officeDocument/2006/relationships/slide" Target="/ppt/slides/slide4.xml" Id="Rc9f5c61773cd4a59" /><Relationship Type="http://schemas.openxmlformats.org/officeDocument/2006/relationships/slide" Target="/ppt/slides/slide5.xml" Id="Rcb4bd60803f743b1" /><Relationship Type="http://schemas.openxmlformats.org/officeDocument/2006/relationships/slide" Target="/ppt/slides/slide6.xml" Id="R3bf8627e45ec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6e62ee46f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09ea238643af" /><Relationship Type="http://schemas.openxmlformats.org/officeDocument/2006/relationships/theme" Target="/ppt/slideMasters/theme/theme1.xml" Id="Ra21208862991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409ea2386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ed570395d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0a8cae9c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4c59662b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d2c96cab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9f81ba4ec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005948adc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