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cc62e3ca944d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352a4096d14f4c"/>
  </p:sldMasterIdLst>
  <p:sldIdLst>
    <p:sldId xmlns:r="http://schemas.openxmlformats.org/officeDocument/2006/relationships" id="256" r:id="R5d955a51330b4ad6"/>
    <p:sldId xmlns:r="http://schemas.openxmlformats.org/officeDocument/2006/relationships" id="257" r:id="Rd9a2b5d50acb47b1"/>
    <p:sldId xmlns:r="http://schemas.openxmlformats.org/officeDocument/2006/relationships" id="258" r:id="Rfe14bcd725824ce0"/>
    <p:sldId xmlns:r="http://schemas.openxmlformats.org/officeDocument/2006/relationships" id="259" r:id="Rbe72915d97b14420"/>
    <p:sldId xmlns:r="http://schemas.openxmlformats.org/officeDocument/2006/relationships" id="260" r:id="Re3eaeb9bbac2451f"/>
    <p:sldId xmlns:r="http://schemas.openxmlformats.org/officeDocument/2006/relationships" id="261" r:id="Rb8c0a43922ce4101"/>
    <p:sldId xmlns:r="http://schemas.openxmlformats.org/officeDocument/2006/relationships" id="262" r:id="R9ab437336c934b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352a4096d14f4c" /><Relationship Type="http://schemas.openxmlformats.org/officeDocument/2006/relationships/slide" Target="/ppt/slides/slide1.xml" Id="R5d955a51330b4ad6" /><Relationship Type="http://schemas.openxmlformats.org/officeDocument/2006/relationships/slide" Target="/ppt/slides/slide2.xml" Id="Rd9a2b5d50acb47b1" /><Relationship Type="http://schemas.openxmlformats.org/officeDocument/2006/relationships/slide" Target="/ppt/slides/slide3.xml" Id="Rfe14bcd725824ce0" /><Relationship Type="http://schemas.openxmlformats.org/officeDocument/2006/relationships/slide" Target="/ppt/slides/slide4.xml" Id="Rbe72915d97b14420" /><Relationship Type="http://schemas.openxmlformats.org/officeDocument/2006/relationships/slide" Target="/ppt/slides/slide5.xml" Id="Re3eaeb9bbac2451f" /><Relationship Type="http://schemas.openxmlformats.org/officeDocument/2006/relationships/slide" Target="/ppt/slides/slide6.xml" Id="Rb8c0a43922ce4101" /><Relationship Type="http://schemas.openxmlformats.org/officeDocument/2006/relationships/slide" Target="/ppt/slides/slide7.xml" Id="R9ab437336c934b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7587076a1949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24eb734a342f0" /><Relationship Type="http://schemas.openxmlformats.org/officeDocument/2006/relationships/theme" Target="/ppt/slideMasters/theme/theme1.xml" Id="Rd187eaf0d6ca43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024eb734a342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2d56785f740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410becdd642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961179a9947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fbacef9cdb4a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4a44ce476247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19dc664fd43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5c241694b4a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BRAVIDA NORGE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BRAVIDA NORGE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222 257 000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857 706 000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1 032 924 000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BRAVIDA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Lørenveien 73A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998 121 221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BRAVIDA NORGE HOLDING AS</a:t>
            </a:r>
          </a:p>
        </p:txBody>
      </p:sp>
    </p:spTree>
  </p:cSld>
  <p:clrMapOvr>
    <a:masterClrMapping xmlns:a="http://schemas.openxmlformats.org/drawingml/2006/main"/>
  </p:clrMapOvr>
</p:sld>
</file>