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39eb328b2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a5adda0054ab5"/>
  </p:sldMasterIdLst>
  <p:sldIdLst>
    <p:sldId xmlns:r="http://schemas.openxmlformats.org/officeDocument/2006/relationships" id="256" r:id="Rfcae544edd7c4f8c"/>
    <p:sldId xmlns:r="http://schemas.openxmlformats.org/officeDocument/2006/relationships" id="257" r:id="Rd98f0e2e655e44dc"/>
    <p:sldId xmlns:r="http://schemas.openxmlformats.org/officeDocument/2006/relationships" id="258" r:id="R5c608a12026c4198"/>
    <p:sldId xmlns:r="http://schemas.openxmlformats.org/officeDocument/2006/relationships" id="259" r:id="Rb3a37b4c1ea24f4e"/>
    <p:sldId xmlns:r="http://schemas.openxmlformats.org/officeDocument/2006/relationships" id="260" r:id="R3eae3eb79fe144be"/>
    <p:sldId xmlns:r="http://schemas.openxmlformats.org/officeDocument/2006/relationships" id="261" r:id="R3e3dfac6d3c34db3"/>
    <p:sldId xmlns:r="http://schemas.openxmlformats.org/officeDocument/2006/relationships" id="262" r:id="R167da71bf242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a5adda0054ab5" /><Relationship Type="http://schemas.openxmlformats.org/officeDocument/2006/relationships/slide" Target="/ppt/slides/slide1.xml" Id="Rfcae544edd7c4f8c" /><Relationship Type="http://schemas.openxmlformats.org/officeDocument/2006/relationships/slide" Target="/ppt/slides/slide2.xml" Id="Rd98f0e2e655e44dc" /><Relationship Type="http://schemas.openxmlformats.org/officeDocument/2006/relationships/slide" Target="/ppt/slides/slide3.xml" Id="R5c608a12026c4198" /><Relationship Type="http://schemas.openxmlformats.org/officeDocument/2006/relationships/slide" Target="/ppt/slides/slide4.xml" Id="Rb3a37b4c1ea24f4e" /><Relationship Type="http://schemas.openxmlformats.org/officeDocument/2006/relationships/slide" Target="/ppt/slides/slide5.xml" Id="R3eae3eb79fe144be" /><Relationship Type="http://schemas.openxmlformats.org/officeDocument/2006/relationships/slide" Target="/ppt/slides/slide6.xml" Id="R3e3dfac6d3c34db3" /><Relationship Type="http://schemas.openxmlformats.org/officeDocument/2006/relationships/slide" Target="/ppt/slides/slide7.xml" Id="R167da71bf242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7826c4611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1ba7ccaa240c7" /><Relationship Type="http://schemas.openxmlformats.org/officeDocument/2006/relationships/theme" Target="/ppt/slideMasters/theme/theme1.xml" Id="Rd163af7f56e2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1ba7ccaa2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a4f67aea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322f7e6e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7ea4ed871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cd6c78f2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93c46701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5d347ccb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d0df7628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INVEST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6 813 521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LINDSTAD TORD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Narmovegen 455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998 098 599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