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a61f7c1ef545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e08cdf4c904dee"/>
  </p:sldMasterIdLst>
  <p:sldIdLst>
    <p:sldId xmlns:r="http://schemas.openxmlformats.org/officeDocument/2006/relationships" id="256" r:id="Re3eb1d3955b54fb7"/>
    <p:sldId xmlns:r="http://schemas.openxmlformats.org/officeDocument/2006/relationships" id="257" r:id="R8697021f6dcb4f27"/>
    <p:sldId xmlns:r="http://schemas.openxmlformats.org/officeDocument/2006/relationships" id="258" r:id="R269dea70c3d34dff"/>
    <p:sldId xmlns:r="http://schemas.openxmlformats.org/officeDocument/2006/relationships" id="259" r:id="Rdbc220fa4a704a53"/>
    <p:sldId xmlns:r="http://schemas.openxmlformats.org/officeDocument/2006/relationships" id="260" r:id="Re00a21fee8c9483d"/>
    <p:sldId xmlns:r="http://schemas.openxmlformats.org/officeDocument/2006/relationships" id="261" r:id="R8e44b3ea418440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e08cdf4c904dee" /><Relationship Type="http://schemas.openxmlformats.org/officeDocument/2006/relationships/slide" Target="/ppt/slides/slide1.xml" Id="Re3eb1d3955b54fb7" /><Relationship Type="http://schemas.openxmlformats.org/officeDocument/2006/relationships/slide" Target="/ppt/slides/slide2.xml" Id="R8697021f6dcb4f27" /><Relationship Type="http://schemas.openxmlformats.org/officeDocument/2006/relationships/slide" Target="/ppt/slides/slide3.xml" Id="R269dea70c3d34dff" /><Relationship Type="http://schemas.openxmlformats.org/officeDocument/2006/relationships/slide" Target="/ppt/slides/slide4.xml" Id="Rdbc220fa4a704a53" /><Relationship Type="http://schemas.openxmlformats.org/officeDocument/2006/relationships/slide" Target="/ppt/slides/slide5.xml" Id="Re00a21fee8c9483d" /><Relationship Type="http://schemas.openxmlformats.org/officeDocument/2006/relationships/slide" Target="/ppt/slides/slide6.xml" Id="R8e44b3ea418440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5bed2a38e24d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2ead01f744564" /><Relationship Type="http://schemas.openxmlformats.org/officeDocument/2006/relationships/theme" Target="/ppt/slideMasters/theme/theme1.xml" Id="R66618825bc9642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32ead01f7445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a862f96f041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8976db5e042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0de098a244a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941ae3c884f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6ad7c40d941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6042ffb2b49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Narmovegen 455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2323 Ingeberg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998 098 599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TORD INVEST AS</a:t>
            </a:r>
          </a:p>
        </p:txBody>
      </p:sp>
    </p:spTree>
  </p:cSld>
  <p:clrMapOvr>
    <a:masterClrMapping xmlns:a="http://schemas.openxmlformats.org/drawingml/2006/main"/>
  </p:clrMapOvr>
</p:sld>
</file>