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3657efc4d42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6f2e0ad734681"/>
  </p:sldMasterIdLst>
  <p:sldIdLst>
    <p:sldId xmlns:r="http://schemas.openxmlformats.org/officeDocument/2006/relationships" id="256" r:id="Rbcf59ec8b9994d04"/>
    <p:sldId xmlns:r="http://schemas.openxmlformats.org/officeDocument/2006/relationships" id="257" r:id="R90a9286f96494f91"/>
    <p:sldId xmlns:r="http://schemas.openxmlformats.org/officeDocument/2006/relationships" id="258" r:id="R0ddc363e114d4d57"/>
    <p:sldId xmlns:r="http://schemas.openxmlformats.org/officeDocument/2006/relationships" id="259" r:id="R0b9968911dce48c9"/>
    <p:sldId xmlns:r="http://schemas.openxmlformats.org/officeDocument/2006/relationships" id="260" r:id="Ree1f146acb8a4484"/>
    <p:sldId xmlns:r="http://schemas.openxmlformats.org/officeDocument/2006/relationships" id="261" r:id="R2270fc86e89f4adc"/>
    <p:sldId xmlns:r="http://schemas.openxmlformats.org/officeDocument/2006/relationships" id="262" r:id="Rd5fe6798de32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6f2e0ad734681" /><Relationship Type="http://schemas.openxmlformats.org/officeDocument/2006/relationships/slide" Target="/ppt/slides/slide1.xml" Id="Rbcf59ec8b9994d04" /><Relationship Type="http://schemas.openxmlformats.org/officeDocument/2006/relationships/slide" Target="/ppt/slides/slide2.xml" Id="R90a9286f96494f91" /><Relationship Type="http://schemas.openxmlformats.org/officeDocument/2006/relationships/slide" Target="/ppt/slides/slide3.xml" Id="R0ddc363e114d4d57" /><Relationship Type="http://schemas.openxmlformats.org/officeDocument/2006/relationships/slide" Target="/ppt/slides/slide4.xml" Id="R0b9968911dce48c9" /><Relationship Type="http://schemas.openxmlformats.org/officeDocument/2006/relationships/slide" Target="/ppt/slides/slide5.xml" Id="Ree1f146acb8a4484" /><Relationship Type="http://schemas.openxmlformats.org/officeDocument/2006/relationships/slide" Target="/ppt/slides/slide6.xml" Id="R2270fc86e89f4adc" /><Relationship Type="http://schemas.openxmlformats.org/officeDocument/2006/relationships/slide" Target="/ppt/slides/slide7.xml" Id="Rd5fe6798de32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9bd827574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385b47932a4eaf" /><Relationship Type="http://schemas.openxmlformats.org/officeDocument/2006/relationships/theme" Target="/ppt/slideMasters/theme/theme1.xml" Id="Rbb8ddf46bc9a44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385b47932a4e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2d0273352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5c1288a84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6a58cf26b44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13dbeefe14a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ddf6c2e341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10b743b1744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0258880c945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RCC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RCC REGNSKAP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10 586 789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900 838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1 752 886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3 572 294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FRØYDIS HOFF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HKO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1814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998 097 673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RCC REGNSKAP AS</a:t>
            </a:r>
          </a:p>
        </p:txBody>
      </p:sp>
    </p:spTree>
  </p:cSld>
  <p:clrMapOvr>
    <a:masterClrMapping xmlns:a="http://schemas.openxmlformats.org/drawingml/2006/main"/>
  </p:clrMapOvr>
</p:sld>
</file>