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854ac12ac840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637033d5574d97"/>
  </p:sldMasterIdLst>
  <p:sldIdLst>
    <p:sldId xmlns:r="http://schemas.openxmlformats.org/officeDocument/2006/relationships" id="256" r:id="Rb1cf72fb58d24714"/>
    <p:sldId xmlns:r="http://schemas.openxmlformats.org/officeDocument/2006/relationships" id="257" r:id="Rc27b01e375174894"/>
    <p:sldId xmlns:r="http://schemas.openxmlformats.org/officeDocument/2006/relationships" id="258" r:id="R837403786bfc479a"/>
    <p:sldId xmlns:r="http://schemas.openxmlformats.org/officeDocument/2006/relationships" id="259" r:id="Rae7f60e6610a4293"/>
    <p:sldId xmlns:r="http://schemas.openxmlformats.org/officeDocument/2006/relationships" id="260" r:id="Ra9171f1d7ef94bcc"/>
    <p:sldId xmlns:r="http://schemas.openxmlformats.org/officeDocument/2006/relationships" id="261" r:id="Rf79e71439c3b47fc"/>
    <p:sldId xmlns:r="http://schemas.openxmlformats.org/officeDocument/2006/relationships" id="262" r:id="Rc828f84be62140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637033d5574d97" /><Relationship Type="http://schemas.openxmlformats.org/officeDocument/2006/relationships/slide" Target="/ppt/slides/slide1.xml" Id="Rb1cf72fb58d24714" /><Relationship Type="http://schemas.openxmlformats.org/officeDocument/2006/relationships/slide" Target="/ppt/slides/slide2.xml" Id="Rc27b01e375174894" /><Relationship Type="http://schemas.openxmlformats.org/officeDocument/2006/relationships/slide" Target="/ppt/slides/slide3.xml" Id="R837403786bfc479a" /><Relationship Type="http://schemas.openxmlformats.org/officeDocument/2006/relationships/slide" Target="/ppt/slides/slide4.xml" Id="Rae7f60e6610a4293" /><Relationship Type="http://schemas.openxmlformats.org/officeDocument/2006/relationships/slide" Target="/ppt/slides/slide5.xml" Id="Ra9171f1d7ef94bcc" /><Relationship Type="http://schemas.openxmlformats.org/officeDocument/2006/relationships/slide" Target="/ppt/slides/slide6.xml" Id="Rf79e71439c3b47fc" /><Relationship Type="http://schemas.openxmlformats.org/officeDocument/2006/relationships/slide" Target="/ppt/slides/slide7.xml" Id="Rc828f84be62140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67b2c7bbe647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3db858005747b2" /><Relationship Type="http://schemas.openxmlformats.org/officeDocument/2006/relationships/theme" Target="/ppt/slideMasters/theme/theme1.xml" Id="R7d988fd84d664e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3db858005747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225c81a1d948c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5a9e38fefc45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4a4d98fd1b491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cae1486fc745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3817167efc43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2c2be5694c48c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558e7e014c4f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TOPCODE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TOPCODE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222 750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−780 388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−185 381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73 320 649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73 421 502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SNORRE ANDREAS HELVIK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Madame Maren Juels vei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1168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topcodeconsulting_breg@mrhelvik.com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998 095 557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TOPCODE AS</a:t>
            </a:r>
          </a:p>
        </p:txBody>
      </p:sp>
    </p:spTree>
  </p:cSld>
  <p:clrMapOvr>
    <a:masterClrMapping xmlns:a="http://schemas.openxmlformats.org/drawingml/2006/main"/>
  </p:clrMapOvr>
</p:sld>
</file>