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630fee49604e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b6884a6a524494"/>
  </p:sldMasterIdLst>
  <p:sldIdLst>
    <p:sldId xmlns:r="http://schemas.openxmlformats.org/officeDocument/2006/relationships" id="256" r:id="Rbba2d379e34e44eb"/>
    <p:sldId xmlns:r="http://schemas.openxmlformats.org/officeDocument/2006/relationships" id="257" r:id="Rd73cea860904455b"/>
    <p:sldId xmlns:r="http://schemas.openxmlformats.org/officeDocument/2006/relationships" id="258" r:id="Rfb7e9e6b3d7142af"/>
    <p:sldId xmlns:r="http://schemas.openxmlformats.org/officeDocument/2006/relationships" id="259" r:id="R35d079e00e9e482d"/>
    <p:sldId xmlns:r="http://schemas.openxmlformats.org/officeDocument/2006/relationships" id="260" r:id="R3479ed309dfe4cc0"/>
    <p:sldId xmlns:r="http://schemas.openxmlformats.org/officeDocument/2006/relationships" id="261" r:id="R64193375de7a49f6"/>
    <p:sldId xmlns:r="http://schemas.openxmlformats.org/officeDocument/2006/relationships" id="262" r:id="R864970343f074e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b6884a6a524494" /><Relationship Type="http://schemas.openxmlformats.org/officeDocument/2006/relationships/slide" Target="/ppt/slides/slide1.xml" Id="Rbba2d379e34e44eb" /><Relationship Type="http://schemas.openxmlformats.org/officeDocument/2006/relationships/slide" Target="/ppt/slides/slide2.xml" Id="Rd73cea860904455b" /><Relationship Type="http://schemas.openxmlformats.org/officeDocument/2006/relationships/slide" Target="/ppt/slides/slide3.xml" Id="Rfb7e9e6b3d7142af" /><Relationship Type="http://schemas.openxmlformats.org/officeDocument/2006/relationships/slide" Target="/ppt/slides/slide4.xml" Id="R35d079e00e9e482d" /><Relationship Type="http://schemas.openxmlformats.org/officeDocument/2006/relationships/slide" Target="/ppt/slides/slide5.xml" Id="R3479ed309dfe4cc0" /><Relationship Type="http://schemas.openxmlformats.org/officeDocument/2006/relationships/slide" Target="/ppt/slides/slide6.xml" Id="R64193375de7a49f6" /><Relationship Type="http://schemas.openxmlformats.org/officeDocument/2006/relationships/slide" Target="/ppt/slides/slide7.xml" Id="R864970343f074e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467dce522748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4f3c1af51480b" /><Relationship Type="http://schemas.openxmlformats.org/officeDocument/2006/relationships/theme" Target="/ppt/slideMasters/theme/theme1.xml" Id="R34ab4cf0cd244c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24f3c1af5148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1703caa564d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6f07876884f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2234480e84f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f4cd6865248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04eaedaa04a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a8cb900c44c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789fa60c241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FOTO AS ble etablert [år] og holder til i Surnadal.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−131 821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−262 152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646 533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NATHAN WILLIAM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