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fde2877cb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6f73826b04fd0"/>
  </p:sldMasterIdLst>
  <p:sldIdLst>
    <p:sldId xmlns:r="http://schemas.openxmlformats.org/officeDocument/2006/relationships" id="256" r:id="R4768daf8189b470d"/>
    <p:sldId xmlns:r="http://schemas.openxmlformats.org/officeDocument/2006/relationships" id="257" r:id="R55d0b892c51144a7"/>
    <p:sldId xmlns:r="http://schemas.openxmlformats.org/officeDocument/2006/relationships" id="258" r:id="Re70f6e39e496407b"/>
    <p:sldId xmlns:r="http://schemas.openxmlformats.org/officeDocument/2006/relationships" id="259" r:id="R1d4dbe2ccf724711"/>
    <p:sldId xmlns:r="http://schemas.openxmlformats.org/officeDocument/2006/relationships" id="260" r:id="Ra24daec5bf3545be"/>
    <p:sldId xmlns:r="http://schemas.openxmlformats.org/officeDocument/2006/relationships" id="261" r:id="R0cce6c3f3cf9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6f73826b04fd0" /><Relationship Type="http://schemas.openxmlformats.org/officeDocument/2006/relationships/slide" Target="/ppt/slides/slide1.xml" Id="R4768daf8189b470d" /><Relationship Type="http://schemas.openxmlformats.org/officeDocument/2006/relationships/slide" Target="/ppt/slides/slide2.xml" Id="R55d0b892c51144a7" /><Relationship Type="http://schemas.openxmlformats.org/officeDocument/2006/relationships/slide" Target="/ppt/slides/slide3.xml" Id="Re70f6e39e496407b" /><Relationship Type="http://schemas.openxmlformats.org/officeDocument/2006/relationships/slide" Target="/ppt/slides/slide4.xml" Id="R1d4dbe2ccf724711" /><Relationship Type="http://schemas.openxmlformats.org/officeDocument/2006/relationships/slide" Target="/ppt/slides/slide5.xml" Id="Ra24daec5bf3545be" /><Relationship Type="http://schemas.openxmlformats.org/officeDocument/2006/relationships/slide" Target="/ppt/slides/slide6.xml" Id="R0cce6c3f3cf9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5fbfb41e5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42dd2a2c04719" /><Relationship Type="http://schemas.openxmlformats.org/officeDocument/2006/relationships/theme" Target="/ppt/slideMasters/theme/theme1.xml" Id="R70bd85900ee7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42dd2a2c0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184cc81a6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fb53065b7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59ab9d20f44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2ef89dd74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0dde8c7e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e9a096bcf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