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1341a0ed5342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49c834bb3142d8"/>
  </p:sldMasterIdLst>
  <p:sldIdLst>
    <p:sldId xmlns:r="http://schemas.openxmlformats.org/officeDocument/2006/relationships" id="256" r:id="R91aa2daa5652440d"/>
    <p:sldId xmlns:r="http://schemas.openxmlformats.org/officeDocument/2006/relationships" id="257" r:id="Refad2d82156949e6"/>
    <p:sldId xmlns:r="http://schemas.openxmlformats.org/officeDocument/2006/relationships" id="258" r:id="R1e26704a743344d9"/>
    <p:sldId xmlns:r="http://schemas.openxmlformats.org/officeDocument/2006/relationships" id="259" r:id="R152d97feac25485e"/>
    <p:sldId xmlns:r="http://schemas.openxmlformats.org/officeDocument/2006/relationships" id="260" r:id="Ra4d21af14db04bd4"/>
    <p:sldId xmlns:r="http://schemas.openxmlformats.org/officeDocument/2006/relationships" id="261" r:id="Rec9f311102aa41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9c834bb3142d8" /><Relationship Type="http://schemas.openxmlformats.org/officeDocument/2006/relationships/slide" Target="/ppt/slides/slide1.xml" Id="R91aa2daa5652440d" /><Relationship Type="http://schemas.openxmlformats.org/officeDocument/2006/relationships/slide" Target="/ppt/slides/slide2.xml" Id="Refad2d82156949e6" /><Relationship Type="http://schemas.openxmlformats.org/officeDocument/2006/relationships/slide" Target="/ppt/slides/slide3.xml" Id="R1e26704a743344d9" /><Relationship Type="http://schemas.openxmlformats.org/officeDocument/2006/relationships/slide" Target="/ppt/slides/slide4.xml" Id="R152d97feac25485e" /><Relationship Type="http://schemas.openxmlformats.org/officeDocument/2006/relationships/slide" Target="/ppt/slides/slide5.xml" Id="Ra4d21af14db04bd4" /><Relationship Type="http://schemas.openxmlformats.org/officeDocument/2006/relationships/slide" Target="/ppt/slides/slide6.xml" Id="Rec9f311102aa41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31edd8c6441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aefb2a31a45f2" /><Relationship Type="http://schemas.openxmlformats.org/officeDocument/2006/relationships/theme" Target="/ppt/slideMasters/theme/theme1.xml" Id="Rd12332f0bef849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7aefb2a31a45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45dbfee6845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8811aff7f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e8e1415514d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bde3f1b4a49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9994c3258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e868087c44c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